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2.xml" ContentType="application/vnd.openxmlformats-officedocument.theme+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theme/theme3.xml" ContentType="application/vnd.openxmlformats-officedocument.theme+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theme/theme4.xml" ContentType="application/vnd.openxmlformats-officedocument.theme+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theme/theme5.xml" ContentType="application/vnd.openxmlformats-officedocument.theme+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 id="2147483686" r:id="rId2"/>
    <p:sldMasterId id="2147483760" r:id="rId3"/>
    <p:sldMasterId id="2147483772" r:id="rId4"/>
    <p:sldMasterId id="2147483784" r:id="rId5"/>
    <p:sldMasterId id="2147483858" r:id="rId6"/>
  </p:sldMasterIdLst>
  <p:notesMasterIdLst>
    <p:notesMasterId r:id="rId73"/>
  </p:notesMasterIdLst>
  <p:handoutMasterIdLst>
    <p:handoutMasterId r:id="rId74"/>
  </p:handoutMasterIdLst>
  <p:sldIdLst>
    <p:sldId id="256" r:id="rId7"/>
    <p:sldId id="628" r:id="rId8"/>
    <p:sldId id="257" r:id="rId9"/>
    <p:sldId id="630" r:id="rId10"/>
    <p:sldId id="631" r:id="rId11"/>
    <p:sldId id="672" r:id="rId12"/>
    <p:sldId id="673" r:id="rId13"/>
    <p:sldId id="674" r:id="rId14"/>
    <p:sldId id="676" r:id="rId15"/>
    <p:sldId id="675" r:id="rId16"/>
    <p:sldId id="677" r:id="rId17"/>
    <p:sldId id="678" r:id="rId18"/>
    <p:sldId id="683" r:id="rId19"/>
    <p:sldId id="682" r:id="rId20"/>
    <p:sldId id="679" r:id="rId21"/>
    <p:sldId id="680" r:id="rId22"/>
    <p:sldId id="632" r:id="rId23"/>
    <p:sldId id="633" r:id="rId24"/>
    <p:sldId id="635" r:id="rId25"/>
    <p:sldId id="637" r:id="rId26"/>
    <p:sldId id="638" r:id="rId27"/>
    <p:sldId id="640" r:id="rId28"/>
    <p:sldId id="641" r:id="rId29"/>
    <p:sldId id="642" r:id="rId30"/>
    <p:sldId id="643" r:id="rId31"/>
    <p:sldId id="684" r:id="rId32"/>
    <p:sldId id="644" r:id="rId33"/>
    <p:sldId id="645" r:id="rId34"/>
    <p:sldId id="646" r:id="rId35"/>
    <p:sldId id="681" r:id="rId36"/>
    <p:sldId id="647" r:id="rId37"/>
    <p:sldId id="648" r:id="rId38"/>
    <p:sldId id="651" r:id="rId39"/>
    <p:sldId id="652" r:id="rId40"/>
    <p:sldId id="653" r:id="rId41"/>
    <p:sldId id="655" r:id="rId42"/>
    <p:sldId id="658" r:id="rId43"/>
    <p:sldId id="659" r:id="rId44"/>
    <p:sldId id="685" r:id="rId45"/>
    <p:sldId id="686" r:id="rId46"/>
    <p:sldId id="709" r:id="rId47"/>
    <p:sldId id="692" r:id="rId48"/>
    <p:sldId id="691" r:id="rId49"/>
    <p:sldId id="693" r:id="rId50"/>
    <p:sldId id="694" r:id="rId51"/>
    <p:sldId id="710" r:id="rId52"/>
    <p:sldId id="687" r:id="rId53"/>
    <p:sldId id="603" r:id="rId54"/>
    <p:sldId id="351" r:id="rId55"/>
    <p:sldId id="695" r:id="rId56"/>
    <p:sldId id="662" r:id="rId57"/>
    <p:sldId id="708" r:id="rId58"/>
    <p:sldId id="696" r:id="rId59"/>
    <p:sldId id="697" r:id="rId60"/>
    <p:sldId id="671" r:id="rId61"/>
    <p:sldId id="698" r:id="rId62"/>
    <p:sldId id="701" r:id="rId63"/>
    <p:sldId id="703" r:id="rId64"/>
    <p:sldId id="689" r:id="rId65"/>
    <p:sldId id="705" r:id="rId66"/>
    <p:sldId id="690" r:id="rId67"/>
    <p:sldId id="704" r:id="rId68"/>
    <p:sldId id="702" r:id="rId69"/>
    <p:sldId id="706" r:id="rId70"/>
    <p:sldId id="707" r:id="rId71"/>
    <p:sldId id="670" r:id="rId72"/>
  </p:sldIdLst>
  <p:sldSz cx="9144000" cy="6858000" type="screen4x3"/>
  <p:notesSz cx="6858000" cy="9144000"/>
  <p:defaultTextStyle>
    <a:defPPr>
      <a:defRPr lang="zh-CN"/>
    </a:defPPr>
    <a:lvl1pPr algn="ctr" rtl="0" eaLnBrk="0" fontAlgn="base" hangingPunct="0">
      <a:spcBef>
        <a:spcPct val="0"/>
      </a:spcBef>
      <a:spcAft>
        <a:spcPct val="0"/>
      </a:spcAft>
      <a:defRPr kumimoji="1" sz="3600" b="1" kern="1200">
        <a:solidFill>
          <a:srgbClr val="FF0000"/>
        </a:solidFill>
        <a:latin typeface="黑体" pitchFamily="2" charset="-122"/>
        <a:ea typeface="黑体" pitchFamily="2" charset="-122"/>
        <a:cs typeface="+mn-cs"/>
      </a:defRPr>
    </a:lvl1pPr>
    <a:lvl2pPr marL="457200" algn="ctr" rtl="0" eaLnBrk="0" fontAlgn="base" hangingPunct="0">
      <a:spcBef>
        <a:spcPct val="0"/>
      </a:spcBef>
      <a:spcAft>
        <a:spcPct val="0"/>
      </a:spcAft>
      <a:defRPr kumimoji="1" sz="3600" b="1" kern="1200">
        <a:solidFill>
          <a:srgbClr val="FF0000"/>
        </a:solidFill>
        <a:latin typeface="黑体" pitchFamily="2" charset="-122"/>
        <a:ea typeface="黑体" pitchFamily="2" charset="-122"/>
        <a:cs typeface="+mn-cs"/>
      </a:defRPr>
    </a:lvl2pPr>
    <a:lvl3pPr marL="914400" algn="ctr" rtl="0" eaLnBrk="0" fontAlgn="base" hangingPunct="0">
      <a:spcBef>
        <a:spcPct val="0"/>
      </a:spcBef>
      <a:spcAft>
        <a:spcPct val="0"/>
      </a:spcAft>
      <a:defRPr kumimoji="1" sz="3600" b="1" kern="1200">
        <a:solidFill>
          <a:srgbClr val="FF0000"/>
        </a:solidFill>
        <a:latin typeface="黑体" pitchFamily="2" charset="-122"/>
        <a:ea typeface="黑体" pitchFamily="2" charset="-122"/>
        <a:cs typeface="+mn-cs"/>
      </a:defRPr>
    </a:lvl3pPr>
    <a:lvl4pPr marL="1371600" algn="ctr" rtl="0" eaLnBrk="0" fontAlgn="base" hangingPunct="0">
      <a:spcBef>
        <a:spcPct val="0"/>
      </a:spcBef>
      <a:spcAft>
        <a:spcPct val="0"/>
      </a:spcAft>
      <a:defRPr kumimoji="1" sz="3600" b="1" kern="1200">
        <a:solidFill>
          <a:srgbClr val="FF0000"/>
        </a:solidFill>
        <a:latin typeface="黑体" pitchFamily="2" charset="-122"/>
        <a:ea typeface="黑体" pitchFamily="2" charset="-122"/>
        <a:cs typeface="+mn-cs"/>
      </a:defRPr>
    </a:lvl4pPr>
    <a:lvl5pPr marL="1828800" algn="ctr" rtl="0" eaLnBrk="0" fontAlgn="base" hangingPunct="0">
      <a:spcBef>
        <a:spcPct val="0"/>
      </a:spcBef>
      <a:spcAft>
        <a:spcPct val="0"/>
      </a:spcAft>
      <a:defRPr kumimoji="1" sz="3600" b="1" kern="1200">
        <a:solidFill>
          <a:srgbClr val="FF0000"/>
        </a:solidFill>
        <a:latin typeface="黑体" pitchFamily="2" charset="-122"/>
        <a:ea typeface="黑体" pitchFamily="2" charset="-122"/>
        <a:cs typeface="+mn-cs"/>
      </a:defRPr>
    </a:lvl5pPr>
    <a:lvl6pPr marL="2286000" algn="l" defTabSz="914400" rtl="0" eaLnBrk="1" latinLnBrk="0" hangingPunct="1">
      <a:defRPr kumimoji="1" sz="3600" b="1" kern="1200">
        <a:solidFill>
          <a:srgbClr val="FF0000"/>
        </a:solidFill>
        <a:latin typeface="黑体" pitchFamily="2" charset="-122"/>
        <a:ea typeface="黑体" pitchFamily="2" charset="-122"/>
        <a:cs typeface="+mn-cs"/>
      </a:defRPr>
    </a:lvl6pPr>
    <a:lvl7pPr marL="2743200" algn="l" defTabSz="914400" rtl="0" eaLnBrk="1" latinLnBrk="0" hangingPunct="1">
      <a:defRPr kumimoji="1" sz="3600" b="1" kern="1200">
        <a:solidFill>
          <a:srgbClr val="FF0000"/>
        </a:solidFill>
        <a:latin typeface="黑体" pitchFamily="2" charset="-122"/>
        <a:ea typeface="黑体" pitchFamily="2" charset="-122"/>
        <a:cs typeface="+mn-cs"/>
      </a:defRPr>
    </a:lvl7pPr>
    <a:lvl8pPr marL="3200400" algn="l" defTabSz="914400" rtl="0" eaLnBrk="1" latinLnBrk="0" hangingPunct="1">
      <a:defRPr kumimoji="1" sz="3600" b="1" kern="1200">
        <a:solidFill>
          <a:srgbClr val="FF0000"/>
        </a:solidFill>
        <a:latin typeface="黑体" pitchFamily="2" charset="-122"/>
        <a:ea typeface="黑体" pitchFamily="2" charset="-122"/>
        <a:cs typeface="+mn-cs"/>
      </a:defRPr>
    </a:lvl8pPr>
    <a:lvl9pPr marL="3657600" algn="l" defTabSz="914400" rtl="0" eaLnBrk="1" latinLnBrk="0" hangingPunct="1">
      <a:defRPr kumimoji="1" sz="3600" b="1" kern="1200">
        <a:solidFill>
          <a:srgbClr val="FF0000"/>
        </a:solidFill>
        <a:latin typeface="黑体" pitchFamily="2" charset="-122"/>
        <a:ea typeface="黑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FF00"/>
    <a:srgbClr val="3366FF"/>
    <a:srgbClr val="FF0000"/>
    <a:srgbClr val="009900"/>
    <a:srgbClr val="CC0000"/>
    <a:srgbClr val="096DE7"/>
    <a:srgbClr val="FF00FF"/>
    <a:srgbClr val="00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735" autoAdjust="0"/>
    <p:restoredTop sz="93015" autoAdjust="0"/>
  </p:normalViewPr>
  <p:slideViewPr>
    <p:cSldViewPr>
      <p:cViewPr>
        <p:scale>
          <a:sx n="42" d="100"/>
          <a:sy n="42" d="100"/>
        </p:scale>
        <p:origin x="-1459" y="-158"/>
      </p:cViewPr>
      <p:guideLst>
        <p:guide orient="horz" pos="1104"/>
        <p:guide pos="355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76" d="100"/>
        <a:sy n="76" d="100"/>
      </p:scale>
      <p:origin x="0" y="11376"/>
    </p:cViewPr>
  </p:sorterViewPr>
  <p:notesViewPr>
    <p:cSldViewPr>
      <p:cViewPr varScale="1">
        <p:scale>
          <a:sx n="55" d="100"/>
          <a:sy n="55" d="100"/>
        </p:scale>
        <p:origin x="-1752"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slide" Target="slides/slide57.xml"/><Relationship Id="rId68" Type="http://schemas.openxmlformats.org/officeDocument/2006/relationships/slide" Target="slides/slide62.xml"/><Relationship Id="rId76" Type="http://schemas.openxmlformats.org/officeDocument/2006/relationships/viewProps" Target="viewProps.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slide" Target="slides/slide60.xml"/><Relationship Id="rId74"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61" Type="http://schemas.openxmlformats.org/officeDocument/2006/relationships/slide" Target="slides/slide55.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notesMaster" Target="notesMasters/notesMaster1.xml"/><Relationship Id="rId78" Type="http://schemas.openxmlformats.org/officeDocument/2006/relationships/tableStyles" Target="tableStyle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theme" Target="theme/theme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Master" Target="slideMasters/slideMaster6.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8B9B9C5-2E17-473C-B257-708A9E7D7B2B}" type="doc">
      <dgm:prSet loTypeId="urn:microsoft.com/office/officeart/2005/8/layout/chevron1" loCatId="process" qsTypeId="urn:microsoft.com/office/officeart/2005/8/quickstyle/simple1" qsCatId="simple" csTypeId="urn:microsoft.com/office/officeart/2005/8/colors/colorful5" csCatId="colorful" phldr="1"/>
      <dgm:spPr/>
    </dgm:pt>
    <dgm:pt modelId="{3BF47D7A-837D-4CFB-9E10-08B2F52D97C9}">
      <dgm:prSet phldrT="[文本]" custT="1"/>
      <dgm:spPr/>
      <dgm:t>
        <a:bodyPr/>
        <a:lstStyle/>
        <a:p>
          <a:r>
            <a:rPr lang="en-US" altLang="zh-CN" sz="3200" dirty="0" smtClean="0">
              <a:latin typeface="Times New Roman" panose="02020603050405020304" pitchFamily="18" charset="0"/>
              <a:cs typeface="Times New Roman" panose="02020603050405020304" pitchFamily="18" charset="0"/>
            </a:rPr>
            <a:t>Genome Era</a:t>
          </a:r>
        </a:p>
        <a:p>
          <a:r>
            <a:rPr lang="en-US" altLang="zh-CN" sz="3200" dirty="0" smtClean="0">
              <a:latin typeface="Times New Roman" panose="02020603050405020304" pitchFamily="18" charset="0"/>
              <a:cs typeface="Times New Roman" panose="02020603050405020304" pitchFamily="18" charset="0"/>
            </a:rPr>
            <a:t>1980S-1990S</a:t>
          </a:r>
          <a:endParaRPr lang="zh-CN" altLang="en-US" sz="3200" dirty="0">
            <a:latin typeface="Times New Roman" panose="02020603050405020304" pitchFamily="18" charset="0"/>
            <a:cs typeface="Times New Roman" panose="02020603050405020304" pitchFamily="18" charset="0"/>
          </a:endParaRPr>
        </a:p>
      </dgm:t>
    </dgm:pt>
    <dgm:pt modelId="{4E57B8CC-EFF1-4948-A313-7370C49E2938}" type="parTrans" cxnId="{87006354-84F6-4E31-9862-A6382BB08BEA}">
      <dgm:prSet/>
      <dgm:spPr/>
      <dgm:t>
        <a:bodyPr/>
        <a:lstStyle/>
        <a:p>
          <a:endParaRPr lang="zh-CN" altLang="en-US"/>
        </a:p>
      </dgm:t>
    </dgm:pt>
    <dgm:pt modelId="{254A79AA-FB79-4198-BD8E-7A3FCA984F5D}" type="sibTrans" cxnId="{87006354-84F6-4E31-9862-A6382BB08BEA}">
      <dgm:prSet/>
      <dgm:spPr/>
      <dgm:t>
        <a:bodyPr/>
        <a:lstStyle/>
        <a:p>
          <a:endParaRPr lang="zh-CN" altLang="en-US"/>
        </a:p>
      </dgm:t>
    </dgm:pt>
    <dgm:pt modelId="{8E63A5C5-608C-42D7-9144-6BBCE5978771}">
      <dgm:prSet phldrT="[文本]" custT="1"/>
      <dgm:spPr/>
      <dgm:t>
        <a:bodyPr/>
        <a:lstStyle/>
        <a:p>
          <a:r>
            <a:rPr lang="en-US" altLang="zh-CN" sz="3200" dirty="0" err="1" smtClean="0">
              <a:latin typeface="Times New Roman" panose="02020603050405020304" pitchFamily="18" charset="0"/>
              <a:cs typeface="Times New Roman" panose="02020603050405020304" pitchFamily="18" charset="0"/>
            </a:rPr>
            <a:t>Omics</a:t>
          </a:r>
          <a:r>
            <a:rPr lang="en-US" altLang="zh-CN" sz="3200" dirty="0" smtClean="0">
              <a:latin typeface="Times New Roman" panose="02020603050405020304" pitchFamily="18" charset="0"/>
              <a:cs typeface="Times New Roman" panose="02020603050405020304" pitchFamily="18" charset="0"/>
            </a:rPr>
            <a:t> Era</a:t>
          </a:r>
        </a:p>
        <a:p>
          <a:r>
            <a:rPr lang="en-US" altLang="zh-CN" sz="3200" dirty="0" smtClean="0">
              <a:latin typeface="Times New Roman" panose="02020603050405020304" pitchFamily="18" charset="0"/>
              <a:cs typeface="Times New Roman" panose="02020603050405020304" pitchFamily="18" charset="0"/>
            </a:rPr>
            <a:t>1990s- </a:t>
          </a:r>
          <a:endParaRPr lang="zh-CN" altLang="en-US" sz="3200" dirty="0">
            <a:latin typeface="Times New Roman" panose="02020603050405020304" pitchFamily="18" charset="0"/>
            <a:cs typeface="Times New Roman" panose="02020603050405020304" pitchFamily="18" charset="0"/>
          </a:endParaRPr>
        </a:p>
      </dgm:t>
    </dgm:pt>
    <dgm:pt modelId="{9AAA2867-4F8A-4998-84E3-10E4DC31836B}" type="parTrans" cxnId="{8B164EEC-4519-4EC0-AE75-4F76787250F6}">
      <dgm:prSet/>
      <dgm:spPr/>
      <dgm:t>
        <a:bodyPr/>
        <a:lstStyle/>
        <a:p>
          <a:endParaRPr lang="zh-CN" altLang="en-US"/>
        </a:p>
      </dgm:t>
    </dgm:pt>
    <dgm:pt modelId="{FC3ACF49-5DBA-4AC3-AD61-054EEF36EE53}" type="sibTrans" cxnId="{8B164EEC-4519-4EC0-AE75-4F76787250F6}">
      <dgm:prSet/>
      <dgm:spPr/>
      <dgm:t>
        <a:bodyPr/>
        <a:lstStyle/>
        <a:p>
          <a:endParaRPr lang="zh-CN" altLang="en-US"/>
        </a:p>
      </dgm:t>
    </dgm:pt>
    <dgm:pt modelId="{02E16715-D22E-432A-BC54-A3035D54CFC1}" type="pres">
      <dgm:prSet presAssocID="{08B9B9C5-2E17-473C-B257-708A9E7D7B2B}" presName="Name0" presStyleCnt="0">
        <dgm:presLayoutVars>
          <dgm:dir/>
          <dgm:animLvl val="lvl"/>
          <dgm:resizeHandles val="exact"/>
        </dgm:presLayoutVars>
      </dgm:prSet>
      <dgm:spPr/>
    </dgm:pt>
    <dgm:pt modelId="{5983CF69-4F52-4F60-A268-4C89E2399048}" type="pres">
      <dgm:prSet presAssocID="{3BF47D7A-837D-4CFB-9E10-08B2F52D97C9}" presName="parTxOnly" presStyleLbl="node1" presStyleIdx="0" presStyleCnt="2">
        <dgm:presLayoutVars>
          <dgm:chMax val="0"/>
          <dgm:chPref val="0"/>
          <dgm:bulletEnabled val="1"/>
        </dgm:presLayoutVars>
      </dgm:prSet>
      <dgm:spPr/>
      <dgm:t>
        <a:bodyPr/>
        <a:lstStyle/>
        <a:p>
          <a:endParaRPr lang="zh-CN" altLang="en-US"/>
        </a:p>
      </dgm:t>
    </dgm:pt>
    <dgm:pt modelId="{5263FF25-825A-4D3B-B3C5-1C3C2A4E9AE6}" type="pres">
      <dgm:prSet presAssocID="{254A79AA-FB79-4198-BD8E-7A3FCA984F5D}" presName="parTxOnlySpace" presStyleCnt="0"/>
      <dgm:spPr/>
    </dgm:pt>
    <dgm:pt modelId="{02D9A5C2-D5E5-4B07-8A0D-B2BAACEBBA29}" type="pres">
      <dgm:prSet presAssocID="{8E63A5C5-608C-42D7-9144-6BBCE5978771}" presName="parTxOnly" presStyleLbl="node1" presStyleIdx="1" presStyleCnt="2">
        <dgm:presLayoutVars>
          <dgm:chMax val="0"/>
          <dgm:chPref val="0"/>
          <dgm:bulletEnabled val="1"/>
        </dgm:presLayoutVars>
      </dgm:prSet>
      <dgm:spPr/>
      <dgm:t>
        <a:bodyPr/>
        <a:lstStyle/>
        <a:p>
          <a:endParaRPr lang="zh-CN" altLang="en-US"/>
        </a:p>
      </dgm:t>
    </dgm:pt>
  </dgm:ptLst>
  <dgm:cxnLst>
    <dgm:cxn modelId="{2F1CB945-E311-44FF-9EAF-3D4580BD83F8}" type="presOf" srcId="{08B9B9C5-2E17-473C-B257-708A9E7D7B2B}" destId="{02E16715-D22E-432A-BC54-A3035D54CFC1}" srcOrd="0" destOrd="0" presId="urn:microsoft.com/office/officeart/2005/8/layout/chevron1"/>
    <dgm:cxn modelId="{390CEBC0-FA73-42D8-8584-8EA5265DDEEC}" type="presOf" srcId="{8E63A5C5-608C-42D7-9144-6BBCE5978771}" destId="{02D9A5C2-D5E5-4B07-8A0D-B2BAACEBBA29}" srcOrd="0" destOrd="0" presId="urn:microsoft.com/office/officeart/2005/8/layout/chevron1"/>
    <dgm:cxn modelId="{8B164EEC-4519-4EC0-AE75-4F76787250F6}" srcId="{08B9B9C5-2E17-473C-B257-708A9E7D7B2B}" destId="{8E63A5C5-608C-42D7-9144-6BBCE5978771}" srcOrd="1" destOrd="0" parTransId="{9AAA2867-4F8A-4998-84E3-10E4DC31836B}" sibTransId="{FC3ACF49-5DBA-4AC3-AD61-054EEF36EE53}"/>
    <dgm:cxn modelId="{B028301A-3E75-4F7A-958A-3873EC68E106}" type="presOf" srcId="{3BF47D7A-837D-4CFB-9E10-08B2F52D97C9}" destId="{5983CF69-4F52-4F60-A268-4C89E2399048}" srcOrd="0" destOrd="0" presId="urn:microsoft.com/office/officeart/2005/8/layout/chevron1"/>
    <dgm:cxn modelId="{87006354-84F6-4E31-9862-A6382BB08BEA}" srcId="{08B9B9C5-2E17-473C-B257-708A9E7D7B2B}" destId="{3BF47D7A-837D-4CFB-9E10-08B2F52D97C9}" srcOrd="0" destOrd="0" parTransId="{4E57B8CC-EFF1-4948-A313-7370C49E2938}" sibTransId="{254A79AA-FB79-4198-BD8E-7A3FCA984F5D}"/>
    <dgm:cxn modelId="{832FE89B-1ECA-43DC-8204-79CF5CFBEF2C}" type="presParOf" srcId="{02E16715-D22E-432A-BC54-A3035D54CFC1}" destId="{5983CF69-4F52-4F60-A268-4C89E2399048}" srcOrd="0" destOrd="0" presId="urn:microsoft.com/office/officeart/2005/8/layout/chevron1"/>
    <dgm:cxn modelId="{666DDAA1-0856-4C74-B194-F593875D8B53}" type="presParOf" srcId="{02E16715-D22E-432A-BC54-A3035D54CFC1}" destId="{5263FF25-825A-4D3B-B3C5-1C3C2A4E9AE6}" srcOrd="1" destOrd="0" presId="urn:microsoft.com/office/officeart/2005/8/layout/chevron1"/>
    <dgm:cxn modelId="{4D5B5C16-B047-4537-9287-AC5404520463}" type="presParOf" srcId="{02E16715-D22E-432A-BC54-A3035D54CFC1}" destId="{02D9A5C2-D5E5-4B07-8A0D-B2BAACEBBA29}" srcOrd="2"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30.wmf"/><Relationship Id="rId1" Type="http://schemas.openxmlformats.org/officeDocument/2006/relationships/image" Target="../media/image29.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1" hangingPunct="1">
              <a:defRPr sz="1200" b="0" u="none">
                <a:solidFill>
                  <a:schemeClr val="tx1"/>
                </a:solidFill>
                <a:latin typeface="Times New Roman" pitchFamily="18" charset="0"/>
                <a:ea typeface="方正舒体" pitchFamily="2" charset="-122"/>
              </a:defRPr>
            </a:lvl1pPr>
          </a:lstStyle>
          <a:p>
            <a:pPr>
              <a:defRPr/>
            </a:pPr>
            <a:endParaRPr lang="en-US" altLang="zh-CN"/>
          </a:p>
        </p:txBody>
      </p:sp>
      <p:sp>
        <p:nvSpPr>
          <p:cNvPr id="3075" name="Rectangle 3"/>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1" hangingPunct="1">
              <a:defRPr sz="1200" b="0" u="none">
                <a:solidFill>
                  <a:schemeClr val="tx1"/>
                </a:solidFill>
                <a:latin typeface="Times New Roman" pitchFamily="18" charset="0"/>
                <a:ea typeface="方正舒体" pitchFamily="2" charset="-122"/>
              </a:defRPr>
            </a:lvl1pPr>
          </a:lstStyle>
          <a:p>
            <a:pPr>
              <a:defRPr/>
            </a:pPr>
            <a:endParaRPr lang="en-US" altLang="zh-CN"/>
          </a:p>
        </p:txBody>
      </p:sp>
      <p:sp>
        <p:nvSpPr>
          <p:cNvPr id="3076" name="Rectangle 4"/>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1" hangingPunct="1">
              <a:defRPr sz="1200" b="0" u="none">
                <a:solidFill>
                  <a:schemeClr val="tx1"/>
                </a:solidFill>
                <a:latin typeface="Times New Roman" pitchFamily="18" charset="0"/>
                <a:ea typeface="方正舒体" pitchFamily="2" charset="-122"/>
              </a:defRPr>
            </a:lvl1pPr>
          </a:lstStyle>
          <a:p>
            <a:pPr>
              <a:defRPr/>
            </a:pPr>
            <a:endParaRPr lang="en-US" altLang="zh-CN"/>
          </a:p>
        </p:txBody>
      </p:sp>
      <p:sp>
        <p:nvSpPr>
          <p:cNvPr id="3077" name="Rectangle 5"/>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1" hangingPunct="1">
              <a:defRPr sz="1200" b="0" u="none">
                <a:solidFill>
                  <a:schemeClr val="tx1"/>
                </a:solidFill>
                <a:latin typeface="Times New Roman" pitchFamily="18" charset="0"/>
                <a:ea typeface="方正舒体" pitchFamily="2" charset="-122"/>
              </a:defRPr>
            </a:lvl1pPr>
          </a:lstStyle>
          <a:p>
            <a:pPr>
              <a:defRPr/>
            </a:pPr>
            <a:fld id="{E7886307-D879-48EF-8163-B98A6F99C067}" type="slidenum">
              <a:rPr lang="en-US" altLang="zh-CN"/>
              <a:pPr>
                <a:defRPr/>
              </a:pPr>
              <a:t>‹#›</a:t>
            </a:fld>
            <a:endParaRPr lang="en-US" altLang="zh-CN"/>
          </a:p>
        </p:txBody>
      </p:sp>
    </p:spTree>
    <p:extLst>
      <p:ext uri="{BB962C8B-B14F-4D97-AF65-F5344CB8AC3E}">
        <p14:creationId xmlns:p14="http://schemas.microsoft.com/office/powerpoint/2010/main" val="241670164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1" hangingPunct="1">
              <a:defRPr sz="1200" b="0" u="none">
                <a:solidFill>
                  <a:schemeClr val="tx1"/>
                </a:solidFill>
                <a:latin typeface="Times New Roman" pitchFamily="18" charset="0"/>
                <a:ea typeface="方正舒体" pitchFamily="2" charset="-122"/>
              </a:defRPr>
            </a:lvl1pPr>
          </a:lstStyle>
          <a:p>
            <a:pPr>
              <a:defRPr/>
            </a:pPr>
            <a:endParaRPr lang="en-US" altLang="zh-CN"/>
          </a:p>
        </p:txBody>
      </p:sp>
      <p:sp>
        <p:nvSpPr>
          <p:cNvPr id="2051"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1" hangingPunct="1">
              <a:defRPr sz="1200" b="0" u="none">
                <a:solidFill>
                  <a:schemeClr val="tx1"/>
                </a:solidFill>
                <a:latin typeface="Times New Roman" pitchFamily="18" charset="0"/>
                <a:ea typeface="方正舒体" pitchFamily="2" charset="-122"/>
              </a:defRPr>
            </a:lvl1pPr>
          </a:lstStyle>
          <a:p>
            <a:pPr>
              <a:defRPr/>
            </a:pPr>
            <a:endParaRPr lang="en-US" altLang="zh-CN"/>
          </a:p>
        </p:txBody>
      </p:sp>
      <p:sp>
        <p:nvSpPr>
          <p:cNvPr id="96260" name="Rectangle 4"/>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53"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noProof="0" smtClean="0"/>
              <a:t>单击以编辑母版文本样式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2054"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1" hangingPunct="1">
              <a:defRPr sz="1200" b="0" u="none">
                <a:solidFill>
                  <a:schemeClr val="tx1"/>
                </a:solidFill>
                <a:latin typeface="Times New Roman" pitchFamily="18" charset="0"/>
                <a:ea typeface="方正舒体" pitchFamily="2" charset="-122"/>
              </a:defRPr>
            </a:lvl1pPr>
          </a:lstStyle>
          <a:p>
            <a:pPr>
              <a:defRPr/>
            </a:pPr>
            <a:endParaRPr lang="en-US" altLang="zh-CN"/>
          </a:p>
        </p:txBody>
      </p:sp>
      <p:sp>
        <p:nvSpPr>
          <p:cNvPr id="2055"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1" hangingPunct="1">
              <a:defRPr sz="1200" b="0" u="none">
                <a:solidFill>
                  <a:schemeClr val="tx1"/>
                </a:solidFill>
                <a:latin typeface="Times New Roman" pitchFamily="18" charset="0"/>
                <a:ea typeface="方正舒体" pitchFamily="2" charset="-122"/>
              </a:defRPr>
            </a:lvl1pPr>
          </a:lstStyle>
          <a:p>
            <a:pPr>
              <a:defRPr/>
            </a:pPr>
            <a:fld id="{278A0657-B422-48F0-9F46-451982DAF335}" type="slidenum">
              <a:rPr lang="en-US" altLang="zh-CN"/>
              <a:pPr>
                <a:defRPr/>
              </a:pPr>
              <a:t>‹#›</a:t>
            </a:fld>
            <a:endParaRPr lang="en-US" altLang="zh-CN"/>
          </a:p>
        </p:txBody>
      </p:sp>
    </p:spTree>
    <p:extLst>
      <p:ext uri="{BB962C8B-B14F-4D97-AF65-F5344CB8AC3E}">
        <p14:creationId xmlns:p14="http://schemas.microsoft.com/office/powerpoint/2010/main" val="408866226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200" kern="1200">
        <a:solidFill>
          <a:schemeClr val="tx1"/>
        </a:solidFill>
        <a:latin typeface="Times New Roman" pitchFamily="18" charset="0"/>
        <a:ea typeface="方正舒体" pitchFamily="2" charset="-122"/>
        <a:cs typeface="+mn-cs"/>
      </a:defRPr>
    </a:lvl1pPr>
    <a:lvl2pPr marL="457200" algn="l" rtl="0" eaLnBrk="0" fontAlgn="base" hangingPunct="0">
      <a:spcBef>
        <a:spcPct val="30000"/>
      </a:spcBef>
      <a:spcAft>
        <a:spcPct val="0"/>
      </a:spcAft>
      <a:defRPr kumimoji="1" sz="1200" kern="1200">
        <a:solidFill>
          <a:schemeClr val="tx1"/>
        </a:solidFill>
        <a:latin typeface="Times New Roman" pitchFamily="18" charset="0"/>
        <a:ea typeface="方正舒体" pitchFamily="2" charset="-122"/>
        <a:cs typeface="+mn-cs"/>
      </a:defRPr>
    </a:lvl2pPr>
    <a:lvl3pPr marL="914400" algn="l" rtl="0" eaLnBrk="0" fontAlgn="base" hangingPunct="0">
      <a:spcBef>
        <a:spcPct val="30000"/>
      </a:spcBef>
      <a:spcAft>
        <a:spcPct val="0"/>
      </a:spcAft>
      <a:defRPr kumimoji="1" sz="1200" kern="1200">
        <a:solidFill>
          <a:schemeClr val="tx1"/>
        </a:solidFill>
        <a:latin typeface="Times New Roman" pitchFamily="18" charset="0"/>
        <a:ea typeface="方正舒体" pitchFamily="2" charset="-122"/>
        <a:cs typeface="+mn-cs"/>
      </a:defRPr>
    </a:lvl3pPr>
    <a:lvl4pPr marL="1371600" algn="l" rtl="0" eaLnBrk="0" fontAlgn="base" hangingPunct="0">
      <a:spcBef>
        <a:spcPct val="30000"/>
      </a:spcBef>
      <a:spcAft>
        <a:spcPct val="0"/>
      </a:spcAft>
      <a:defRPr kumimoji="1" sz="1200" kern="1200">
        <a:solidFill>
          <a:schemeClr val="tx1"/>
        </a:solidFill>
        <a:latin typeface="Times New Roman" pitchFamily="18" charset="0"/>
        <a:ea typeface="方正舒体" pitchFamily="2" charset="-122"/>
        <a:cs typeface="+mn-cs"/>
      </a:defRPr>
    </a:lvl4pPr>
    <a:lvl5pPr marL="1828800" algn="l" rtl="0" eaLnBrk="0" fontAlgn="base" hangingPunct="0">
      <a:spcBef>
        <a:spcPct val="30000"/>
      </a:spcBef>
      <a:spcAft>
        <a:spcPct val="0"/>
      </a:spcAft>
      <a:defRPr kumimoji="1" sz="1200" kern="1200">
        <a:solidFill>
          <a:schemeClr val="tx1"/>
        </a:solidFill>
        <a:latin typeface="Times New Roman" pitchFamily="18" charset="0"/>
        <a:ea typeface="方正舒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baike.baidu.com/view/1351378.htm" TargetMode="External"/><Relationship Id="rId2" Type="http://schemas.openxmlformats.org/officeDocument/2006/relationships/slide" Target="../slides/slide25.xml"/><Relationship Id="rId1" Type="http://schemas.openxmlformats.org/officeDocument/2006/relationships/notesMaster" Target="../notesMasters/notesMaster1.xml"/><Relationship Id="rId4" Type="http://schemas.openxmlformats.org/officeDocument/2006/relationships/hyperlink" Target="http://baike.baidu.com/view/1015022.htm" TargetMode="Externa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fld id="{8CB47EC8-63EF-4D9F-A86C-309E9B6090D9}" type="slidenum">
              <a:rPr lang="en-US" altLang="zh-CN" sz="1200" b="0" smtClean="0">
                <a:solidFill>
                  <a:schemeClr val="tx1"/>
                </a:solidFill>
                <a:latin typeface="Times New Roman" pitchFamily="18" charset="0"/>
                <a:ea typeface="方正舒体" pitchFamily="2" charset="-122"/>
              </a:rPr>
              <a:pPr/>
              <a:t>1</a:t>
            </a:fld>
            <a:endParaRPr lang="en-US" altLang="zh-CN" sz="1200" b="0" smtClean="0">
              <a:solidFill>
                <a:schemeClr val="tx1"/>
              </a:solidFill>
              <a:latin typeface="Times New Roman" pitchFamily="18" charset="0"/>
              <a:ea typeface="方正舒体" pitchFamily="2" charset="-122"/>
            </a:endParaRPr>
          </a:p>
        </p:txBody>
      </p:sp>
      <p:sp>
        <p:nvSpPr>
          <p:cNvPr id="97283" name="Rectangle 2"/>
          <p:cNvSpPr>
            <a:spLocks noGrp="1" noRot="1" noChangeAspect="1" noChangeArrowheads="1" noTextEdit="1"/>
          </p:cNvSpPr>
          <p:nvPr>
            <p:ph type="sldImg"/>
          </p:nvPr>
        </p:nvSpPr>
        <p:spPr>
          <a:ln/>
        </p:spPr>
      </p:sp>
      <p:sp>
        <p:nvSpPr>
          <p:cNvPr id="97284"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en-US" altLang="zh-CN" smtClean="0"/>
              <a:t>3</a:t>
            </a:r>
            <a:r>
              <a:rPr lang="zh-CN" altLang="en-US" smtClean="0"/>
              <a:t>小时，研究生院所有专业博士研究生。</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Rot="1" noChangeAspect="1" noChangeArrowheads="1" noTextEdit="1"/>
          </p:cNvSpPr>
          <p:nvPr>
            <p:ph type="sldImg"/>
          </p:nvPr>
        </p:nvSpPr>
        <p:spPr>
          <a:ln/>
        </p:spPr>
      </p:sp>
      <p:sp>
        <p:nvSpPr>
          <p:cNvPr id="12288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mtClean="0">
                <a:ea typeface="宋体" pitchFamily="2" charset="-122"/>
              </a:rPr>
              <a:t>育种方法包括四类；中间是技术；育种技术发展过程中涉及的育种理论包括四类；</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Rot="1" noChangeAspect="1" noChangeArrowheads="1" noTextEdit="1"/>
          </p:cNvSpPr>
          <p:nvPr>
            <p:ph type="sldImg"/>
          </p:nvPr>
        </p:nvSpPr>
        <p:spPr>
          <a:ln/>
        </p:spPr>
      </p:sp>
      <p:sp>
        <p:nvSpPr>
          <p:cNvPr id="12493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dirty="0" smtClean="0"/>
              <a:t>通过</a:t>
            </a:r>
            <a:r>
              <a:rPr lang="en-US" altLang="zh-CN" dirty="0" smtClean="0"/>
              <a:t>DNA</a:t>
            </a:r>
            <a:r>
              <a:rPr lang="zh-CN" altLang="en-US" dirty="0" smtClean="0"/>
              <a:t>定点同源重组，改变基因组中的某一特定基因，从而在生物活体内研究此基因的功能。</a:t>
            </a:r>
            <a:endParaRPr lang="en-US" altLang="zh-CN" dirty="0" smtClean="0"/>
          </a:p>
          <a:p>
            <a:r>
              <a:rPr lang="en-US" u="sng" dirty="0" err="1" smtClean="0">
                <a:hlinkClick r:id="rId3"/>
              </a:rPr>
              <a:t>基因打靶技术</a:t>
            </a:r>
            <a:r>
              <a:rPr lang="zh-CN" altLang="en-US" dirty="0" smtClean="0"/>
              <a:t>是一种定向改变生物活体</a:t>
            </a:r>
            <a:r>
              <a:rPr lang="en-US" u="sng" dirty="0" err="1" smtClean="0">
                <a:hlinkClick r:id="rId4"/>
              </a:rPr>
              <a:t>遗传信息</a:t>
            </a:r>
            <a:r>
              <a:rPr lang="zh-CN" altLang="en-US" dirty="0" smtClean="0"/>
              <a:t>的实验手段，它的产生和发展建立在胚胎干</a:t>
            </a:r>
            <a:r>
              <a:rPr lang="en-US" altLang="zh-CN" dirty="0" smtClean="0"/>
              <a:t>(ES)</a:t>
            </a:r>
            <a:r>
              <a:rPr lang="zh-CN" altLang="en-US" dirty="0" smtClean="0"/>
              <a:t>细胞技术和同源重组技术成就的基础之上。</a:t>
            </a:r>
            <a:endParaRPr lang="en-US" altLang="zh-CN" dirty="0" smtClean="0"/>
          </a:p>
          <a:p>
            <a:r>
              <a:rPr lang="en-US" altLang="zh-CN" dirty="0" smtClean="0"/>
              <a:t>RNA</a:t>
            </a:r>
            <a:r>
              <a:rPr lang="zh-CN" altLang="en-US" dirty="0" smtClean="0"/>
              <a:t>干扰（</a:t>
            </a:r>
            <a:r>
              <a:rPr lang="en-US" altLang="zh-CN" dirty="0" smtClean="0"/>
              <a:t>RNA interference, </a:t>
            </a:r>
            <a:r>
              <a:rPr lang="en-US" altLang="zh-CN" dirty="0" err="1" smtClean="0"/>
              <a:t>RNAi</a:t>
            </a:r>
            <a:r>
              <a:rPr lang="zh-CN" altLang="en-US" dirty="0" smtClean="0"/>
              <a:t>）是指在进化过程中高度保守的、由双链</a:t>
            </a:r>
            <a:r>
              <a:rPr lang="en-US" altLang="zh-CN" dirty="0" smtClean="0"/>
              <a:t>RNA</a:t>
            </a:r>
            <a:r>
              <a:rPr lang="zh-CN" altLang="en-US" dirty="0" smtClean="0"/>
              <a:t>（</a:t>
            </a:r>
            <a:r>
              <a:rPr lang="en-US" altLang="zh-CN" dirty="0" smtClean="0"/>
              <a:t>double-stranded RNA</a:t>
            </a:r>
            <a:r>
              <a:rPr lang="zh-CN" altLang="en-US" dirty="0" smtClean="0"/>
              <a:t>，</a:t>
            </a:r>
            <a:r>
              <a:rPr lang="en-US" altLang="zh-CN" dirty="0" err="1" smtClean="0"/>
              <a:t>dsRNA</a:t>
            </a:r>
            <a:r>
              <a:rPr lang="zh-CN" altLang="en-US" dirty="0" smtClean="0"/>
              <a:t>）诱发的、同源</a:t>
            </a:r>
            <a:r>
              <a:rPr lang="en-US" altLang="zh-CN" dirty="0" smtClean="0"/>
              <a:t>mRNA</a:t>
            </a:r>
            <a:r>
              <a:rPr lang="zh-CN" altLang="en-US" dirty="0" smtClean="0"/>
              <a:t>高效特异性降解的现象。测序</a:t>
            </a:r>
            <a:r>
              <a:rPr lang="en-US" altLang="zh-CN" dirty="0" smtClean="0"/>
              <a:t>100-300</a:t>
            </a:r>
            <a:r>
              <a:rPr lang="zh-CN" altLang="en-US" dirty="0" smtClean="0"/>
              <a:t>成本下降，</a:t>
            </a:r>
            <a:r>
              <a:rPr lang="en-US" altLang="zh-CN" dirty="0" smtClean="0"/>
              <a:t>100</a:t>
            </a:r>
            <a:r>
              <a:rPr lang="zh-CN" altLang="en-US" dirty="0" smtClean="0"/>
              <a:t>倍通量增加。测序能力与基因组分析能力</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Rot="1" noChangeAspect="1" noChangeArrowheads="1" noTextEdit="1"/>
          </p:cNvSpPr>
          <p:nvPr>
            <p:ph type="sldImg"/>
          </p:nvPr>
        </p:nvSpPr>
        <p:spPr>
          <a:ln/>
        </p:spPr>
      </p:sp>
      <p:sp>
        <p:nvSpPr>
          <p:cNvPr id="12902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b="1" smtClean="0">
              <a:solidFill>
                <a:schemeClr val="bg1"/>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Rot="1" noChangeAspect="1" noChangeArrowheads="1" noTextEdit="1"/>
          </p:cNvSpPr>
          <p:nvPr>
            <p:ph type="sldImg"/>
          </p:nvPr>
        </p:nvSpPr>
        <p:spPr>
          <a:ln/>
        </p:spPr>
      </p:sp>
      <p:sp>
        <p:nvSpPr>
          <p:cNvPr id="1300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b="1" dirty="0" smtClean="0">
                <a:solidFill>
                  <a:schemeClr val="bg1"/>
                </a:solidFill>
                <a:ea typeface="宋体" pitchFamily="2" charset="-122"/>
              </a:rPr>
              <a:t>传统育种培育突破性品种的难度越来越大，</a:t>
            </a:r>
            <a:r>
              <a:rPr lang="zh-CN" altLang="en-US" b="1" dirty="0" smtClean="0">
                <a:latin typeface="仿宋_GB2312" pitchFamily="49" charset="-122"/>
                <a:ea typeface="仿宋_GB2312" pitchFamily="49" charset="-122"/>
              </a:rPr>
              <a:t>在分子和基因组水平开展重要基因的发掘、分离、克隆，以其获得知识产权</a:t>
            </a:r>
            <a:r>
              <a:rPr lang="zh-CN" altLang="en-US" b="1" dirty="0" smtClean="0">
                <a:solidFill>
                  <a:srgbClr val="FF00FF"/>
                </a:solidFill>
                <a:latin typeface="仿宋_GB2312" pitchFamily="49" charset="-122"/>
                <a:ea typeface="仿宋_GB2312" pitchFamily="49" charset="-122"/>
              </a:rPr>
              <a:t>：</a:t>
            </a:r>
            <a:r>
              <a:rPr lang="zh-CN" altLang="en-US" b="1" dirty="0" smtClean="0">
                <a:latin typeface="仿宋_GB2312" pitchFamily="49" charset="-122"/>
                <a:ea typeface="仿宋_GB2312" pitchFamily="49" charset="-122"/>
              </a:rPr>
              <a:t>基因组学的发展对重要经济性状基因定位与诊断、分子标记辅助育种技术带来新技术和研究方法的革新。分子育种技术日趋实用化。</a:t>
            </a:r>
            <a:endParaRPr lang="zh-CN" altLang="en-US" b="1" dirty="0" smtClean="0">
              <a:solidFill>
                <a:schemeClr val="bg1"/>
              </a:solidFill>
              <a:ea typeface="宋体" pitchFamily="2" charset="-122"/>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2"/>
          <p:cNvSpPr>
            <a:spLocks noGrp="1" noRot="1" noChangeAspect="1" noChangeArrowheads="1" noTextEdit="1"/>
          </p:cNvSpPr>
          <p:nvPr>
            <p:ph type="sldImg"/>
          </p:nvPr>
        </p:nvSpPr>
        <p:spPr>
          <a:ln/>
        </p:spPr>
      </p:sp>
      <p:sp>
        <p:nvSpPr>
          <p:cNvPr id="13107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mtClean="0">
                <a:ea typeface="宋体" pitchFamily="2" charset="-122"/>
              </a:rPr>
              <a:t>胚胎移植实用化、产业化。羊的冷冻精液使用少，本交用的多。猪冷冻精液不过关，常温和冷藏精液使用多</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幻灯片图像占位符 1"/>
          <p:cNvSpPr>
            <a:spLocks noGrp="1" noRot="1" noChangeAspect="1" noTextEdit="1"/>
          </p:cNvSpPr>
          <p:nvPr>
            <p:ph type="sldImg"/>
          </p:nvPr>
        </p:nvSpPr>
        <p:spPr>
          <a:ln/>
        </p:spPr>
      </p:sp>
      <p:sp>
        <p:nvSpPr>
          <p:cNvPr id="133123"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mtClean="0"/>
              <a:t>精液荧光染色，</a:t>
            </a:r>
            <a:r>
              <a:rPr lang="en-US" altLang="zh-CN" smtClean="0"/>
              <a:t>XYDNA</a:t>
            </a:r>
            <a:r>
              <a:rPr lang="zh-CN" altLang="en-US" smtClean="0"/>
              <a:t>含量差异</a:t>
            </a:r>
            <a:r>
              <a:rPr lang="en-US" altLang="zh-CN" smtClean="0"/>
              <a:t>3.8%</a:t>
            </a:r>
            <a:r>
              <a:rPr lang="zh-CN" altLang="en-US" smtClean="0"/>
              <a:t>（</a:t>
            </a:r>
            <a:r>
              <a:rPr lang="en-US" altLang="zh-CN" smtClean="0"/>
              <a:t>X</a:t>
            </a:r>
            <a:r>
              <a:rPr lang="zh-CN" altLang="en-US" smtClean="0"/>
              <a:t>多），染色程度和</a:t>
            </a:r>
            <a:r>
              <a:rPr lang="en-US" altLang="zh-CN" smtClean="0"/>
              <a:t>DNA</a:t>
            </a:r>
            <a:r>
              <a:rPr lang="zh-CN" altLang="en-US" smtClean="0"/>
              <a:t>含量成正比，死精子不染色，电场作用下根据荧光染料量分离。天津、内蒙、黑龙江</a:t>
            </a:r>
          </a:p>
        </p:txBody>
      </p:sp>
      <p:sp>
        <p:nvSpPr>
          <p:cNvPr id="133124"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fld id="{E7ED4DF6-A107-4A01-96D1-5E8C2C4779F7}" type="slidenum">
              <a:rPr lang="en-US" altLang="zh-CN" sz="1200" b="0" smtClean="0">
                <a:solidFill>
                  <a:schemeClr val="tx1"/>
                </a:solidFill>
                <a:latin typeface="Times New Roman" pitchFamily="18" charset="0"/>
                <a:ea typeface="方正舒体" pitchFamily="2" charset="-122"/>
              </a:rPr>
              <a:pPr/>
              <a:t>32</a:t>
            </a:fld>
            <a:endParaRPr lang="en-US" altLang="zh-CN" sz="1200" b="0" smtClean="0">
              <a:solidFill>
                <a:schemeClr val="tx1"/>
              </a:solidFill>
              <a:latin typeface="Times New Roman" pitchFamily="18" charset="0"/>
              <a:ea typeface="方正舒体" pitchFamily="2" charset="-122"/>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2"/>
          <p:cNvSpPr>
            <a:spLocks noGrp="1" noRot="1" noChangeAspect="1" noChangeArrowheads="1" noTextEdit="1"/>
          </p:cNvSpPr>
          <p:nvPr>
            <p:ph type="sldImg"/>
          </p:nvPr>
        </p:nvSpPr>
        <p:spPr>
          <a:ln/>
        </p:spPr>
      </p:sp>
      <p:sp>
        <p:nvSpPr>
          <p:cNvPr id="1372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mtClean="0"/>
              <a:t>总体差距和技术差距。</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Rot="1" noChangeAspect="1" noChangeArrowheads="1" noTextEdit="1"/>
          </p:cNvSpPr>
          <p:nvPr>
            <p:ph type="sldImg"/>
          </p:nvPr>
        </p:nvSpPr>
        <p:spPr>
          <a:ln/>
        </p:spPr>
      </p:sp>
      <p:sp>
        <p:nvSpPr>
          <p:cNvPr id="13824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ea typeface="宋体" pitchFamily="2" charset="-122"/>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txBox="1">
            <a:spLocks noGrp="1" noChangeArrowheads="1"/>
          </p:cNvSpPr>
          <p:nvPr/>
        </p:nvSpPr>
        <p:spPr bwMode="auto">
          <a:xfrm>
            <a:off x="3886200" y="8686800"/>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r" eaLnBrk="1" hangingPunct="1"/>
            <a:fld id="{FADFD221-264C-4BC7-A00C-7D9C73D02DD7}" type="slidenum">
              <a:rPr lang="en-US" altLang="zh-CN" sz="1200" b="0">
                <a:solidFill>
                  <a:schemeClr val="tx1"/>
                </a:solidFill>
                <a:latin typeface="Times New Roman" pitchFamily="18" charset="0"/>
                <a:ea typeface="方正舒体" pitchFamily="2" charset="-122"/>
              </a:rPr>
              <a:pPr algn="r" eaLnBrk="1" hangingPunct="1"/>
              <a:t>36</a:t>
            </a:fld>
            <a:endParaRPr lang="en-US" altLang="zh-CN" sz="1200" b="0">
              <a:solidFill>
                <a:schemeClr val="tx1"/>
              </a:solidFill>
              <a:latin typeface="Times New Roman" pitchFamily="18" charset="0"/>
              <a:ea typeface="方正舒体" pitchFamily="2" charset="-122"/>
            </a:endParaRPr>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kumimoji="0" lang="zh-CN" altLang="en-US" dirty="0" smtClean="0"/>
              <a:t>定义：免疫原性是指刺激机体的免疫活性细胞产生免疫应答的能力。免疫原（</a:t>
            </a:r>
            <a:r>
              <a:rPr kumimoji="0" lang="en-US" altLang="zh-CN" dirty="0" err="1" smtClean="0"/>
              <a:t>immunogen</a:t>
            </a:r>
            <a:r>
              <a:rPr kumimoji="0" lang="zh-CN" altLang="en-US" dirty="0" smtClean="0"/>
              <a:t>）具有免疫原性和反应原性的物质。 常规饲料中如大豆中</a:t>
            </a:r>
            <a:r>
              <a:rPr kumimoji="0" lang="zh-CN" altLang="en-US" dirty="0" smtClean="0">
                <a:sym typeface="Symbol" pitchFamily="18" charset="2"/>
              </a:rPr>
              <a:t></a:t>
            </a:r>
            <a:r>
              <a:rPr kumimoji="0" lang="en-US" altLang="zh-CN" dirty="0" smtClean="0">
                <a:sym typeface="Symbol" pitchFamily="18" charset="2"/>
              </a:rPr>
              <a:t>-</a:t>
            </a:r>
            <a:r>
              <a:rPr kumimoji="0" lang="zh-CN" altLang="en-US" dirty="0" smtClean="0"/>
              <a:t>聚球蛋白就属于免疫原性物质。</a:t>
            </a:r>
            <a:endParaRPr kumimoji="0" lang="zh-CN" altLang="zh-CN"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r>
              <a:rPr lang="zh-CN" altLang="en-US" dirty="0" smtClean="0"/>
              <a:t>行业科技计划</a:t>
            </a:r>
            <a:endParaRPr lang="zh-CN" altLang="en-US" dirty="0"/>
          </a:p>
        </p:txBody>
      </p:sp>
      <p:sp>
        <p:nvSpPr>
          <p:cNvPr id="4" name="灯片编号占位符 3"/>
          <p:cNvSpPr>
            <a:spLocks noGrp="1"/>
          </p:cNvSpPr>
          <p:nvPr>
            <p:ph type="sldNum" sz="quarter" idx="10"/>
          </p:nvPr>
        </p:nvSpPr>
        <p:spPr/>
        <p:txBody>
          <a:bodyPr/>
          <a:lstStyle/>
          <a:p>
            <a:pPr>
              <a:defRPr/>
            </a:pPr>
            <a:fld id="{278A0657-B422-48F0-9F46-451982DAF335}" type="slidenum">
              <a:rPr lang="en-US" altLang="zh-CN" smtClean="0"/>
              <a:pPr>
                <a:defRPr/>
              </a:pPr>
              <a:t>37</a:t>
            </a:fld>
            <a:endParaRPr lang="en-US"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幻灯片图像占位符 1"/>
          <p:cNvSpPr>
            <a:spLocks noGrp="1" noRot="1" noChangeAspect="1" noTextEdit="1"/>
          </p:cNvSpPr>
          <p:nvPr>
            <p:ph type="sldImg"/>
          </p:nvPr>
        </p:nvSpPr>
        <p:spPr>
          <a:ln/>
        </p:spPr>
      </p:sp>
      <p:sp>
        <p:nvSpPr>
          <p:cNvPr id="109571"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mtClean="0">
                <a:latin typeface="宋体" pitchFamily="2" charset="-122"/>
                <a:ea typeface="宋体" pitchFamily="2" charset="-122"/>
              </a:rPr>
              <a:t>美国畜牧生产</a:t>
            </a:r>
            <a:r>
              <a:rPr lang="en-US" altLang="zh-CN" smtClean="0">
                <a:latin typeface="宋体" pitchFamily="2" charset="-122"/>
                <a:ea typeface="宋体" pitchFamily="2" charset="-122"/>
              </a:rPr>
              <a:t>50</a:t>
            </a:r>
            <a:r>
              <a:rPr lang="zh-CN" altLang="en-US" smtClean="0">
                <a:latin typeface="宋体" pitchFamily="2" charset="-122"/>
                <a:ea typeface="宋体" pitchFamily="2" charset="-122"/>
              </a:rPr>
              <a:t>年的总结</a:t>
            </a:r>
          </a:p>
        </p:txBody>
      </p:sp>
      <p:sp>
        <p:nvSpPr>
          <p:cNvPr id="109572"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fld id="{B3CA2481-EC60-46BB-ADC0-E59225F69023}" type="slidenum">
              <a:rPr lang="en-US" altLang="zh-CN" sz="1200" b="0" smtClean="0">
                <a:solidFill>
                  <a:schemeClr val="tx1"/>
                </a:solidFill>
                <a:latin typeface="Times New Roman" pitchFamily="18" charset="0"/>
                <a:ea typeface="方正舒体" pitchFamily="2" charset="-122"/>
              </a:rPr>
              <a:pPr/>
              <a:t>5</a:t>
            </a:fld>
            <a:endParaRPr lang="en-US" altLang="zh-CN" sz="1200" b="0" smtClean="0">
              <a:solidFill>
                <a:schemeClr val="tx1"/>
              </a:solidFill>
              <a:latin typeface="Times New Roman" pitchFamily="18" charset="0"/>
              <a:ea typeface="方正舒体"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2"/>
          <p:cNvSpPr>
            <a:spLocks noGrp="1" noRot="1" noChangeAspect="1" noChangeArrowheads="1" noTextEdit="1"/>
          </p:cNvSpPr>
          <p:nvPr>
            <p:ph type="sldImg"/>
          </p:nvPr>
        </p:nvSpPr>
        <p:spPr>
          <a:ln/>
        </p:spPr>
      </p:sp>
      <p:sp>
        <p:nvSpPr>
          <p:cNvPr id="14233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dirty="0" smtClean="0"/>
              <a:t>动物营养和环境相互关系的研究的广泛开展正在把动物营养学研究范围向宏观扩展。</a:t>
            </a:r>
            <a:endParaRPr lang="en-US" altLang="zh-CN" dirty="0" smtClean="0"/>
          </a:p>
          <a:p>
            <a:r>
              <a:rPr lang="zh-CN" altLang="en-US" dirty="0" smtClean="0"/>
              <a:t>模型化发展正是动物营养理论知识整合和技术集成这种发展趋势的具体表现。动物营养模型化的主要任务是利用生物统计方法由所获得的机体个体营养规律估测群体营养规律。</a:t>
            </a:r>
            <a:endParaRPr lang="zh-CN" altLang="en-US" dirty="0" smtClean="0">
              <a:ea typeface="宋体" pitchFamily="2" charset="-122"/>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幻灯片图像占位符 1"/>
          <p:cNvSpPr>
            <a:spLocks noGrp="1" noRot="1" noChangeAspect="1" noTextEdit="1"/>
          </p:cNvSpPr>
          <p:nvPr>
            <p:ph type="sldImg"/>
          </p:nvPr>
        </p:nvSpPr>
        <p:spPr>
          <a:ln/>
        </p:spPr>
      </p:sp>
      <p:sp>
        <p:nvSpPr>
          <p:cNvPr id="100355"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en-US" sz="1200" kern="1200" dirty="0" smtClean="0">
                <a:solidFill>
                  <a:schemeClr val="tx1"/>
                </a:solidFill>
                <a:latin typeface="Times New Roman" pitchFamily="18" charset="0"/>
                <a:ea typeface="方正舒体" pitchFamily="2" charset="-122"/>
                <a:cs typeface="+mn-cs"/>
              </a:rPr>
              <a:t>n</a:t>
            </a:r>
            <a:r>
              <a:rPr kumimoji="1" lang="zh-CN" altLang="en-US" sz="1200" kern="1200" dirty="0" smtClean="0">
                <a:solidFill>
                  <a:schemeClr val="tx1"/>
                </a:solidFill>
                <a:latin typeface="Times New Roman" pitchFamily="18" charset="0"/>
                <a:ea typeface="方正舒体" pitchFamily="2" charset="-122"/>
                <a:cs typeface="+mn-cs"/>
              </a:rPr>
              <a:t>年数据的增长率</a:t>
            </a:r>
            <a:r>
              <a:rPr kumimoji="1" lang="en-US" sz="1200" kern="1200" dirty="0" smtClean="0">
                <a:solidFill>
                  <a:schemeClr val="tx1"/>
                </a:solidFill>
                <a:latin typeface="Times New Roman" pitchFamily="18" charset="0"/>
                <a:ea typeface="方正舒体" pitchFamily="2" charset="-122"/>
                <a:cs typeface="+mn-cs"/>
              </a:rPr>
              <a:t>=</a:t>
            </a:r>
            <a:r>
              <a:rPr kumimoji="1" lang="en-US" altLang="zh-CN" sz="1200" kern="1200" dirty="0" smtClean="0">
                <a:solidFill>
                  <a:schemeClr val="tx1"/>
                </a:solidFill>
                <a:latin typeface="Times New Roman" pitchFamily="18" charset="0"/>
                <a:ea typeface="方正舒体" pitchFamily="2" charset="-122"/>
                <a:cs typeface="+mn-cs"/>
              </a:rPr>
              <a:t>【</a:t>
            </a:r>
            <a:r>
              <a:rPr kumimoji="1" lang="en-US" sz="1200" kern="1200" dirty="0" smtClean="0">
                <a:solidFill>
                  <a:schemeClr val="tx1"/>
                </a:solidFill>
                <a:latin typeface="Times New Roman" pitchFamily="18" charset="0"/>
                <a:ea typeface="方正舒体" pitchFamily="2" charset="-122"/>
                <a:cs typeface="+mn-cs"/>
              </a:rPr>
              <a:t>(</a:t>
            </a:r>
            <a:r>
              <a:rPr kumimoji="1" lang="zh-CN" altLang="en-US" sz="1200" kern="1200" dirty="0" smtClean="0">
                <a:solidFill>
                  <a:schemeClr val="tx1"/>
                </a:solidFill>
                <a:latin typeface="Times New Roman" pitchFamily="18" charset="0"/>
                <a:ea typeface="方正舒体" pitchFamily="2" charset="-122"/>
                <a:cs typeface="+mn-cs"/>
              </a:rPr>
              <a:t>本期</a:t>
            </a:r>
            <a:r>
              <a:rPr kumimoji="1" lang="en-US" sz="1200" kern="1200" dirty="0" smtClean="0">
                <a:solidFill>
                  <a:schemeClr val="tx1"/>
                </a:solidFill>
                <a:latin typeface="Times New Roman" pitchFamily="18" charset="0"/>
                <a:ea typeface="方正舒体" pitchFamily="2" charset="-122"/>
                <a:cs typeface="+mn-cs"/>
              </a:rPr>
              <a:t>/</a:t>
            </a:r>
            <a:r>
              <a:rPr kumimoji="1" lang="zh-CN" altLang="en-US" sz="1200" kern="1200" dirty="0" smtClean="0">
                <a:solidFill>
                  <a:schemeClr val="tx1"/>
                </a:solidFill>
                <a:latin typeface="Times New Roman" pitchFamily="18" charset="0"/>
                <a:ea typeface="方正舒体" pitchFamily="2" charset="-122"/>
                <a:cs typeface="+mn-cs"/>
              </a:rPr>
              <a:t>前</a:t>
            </a:r>
            <a:r>
              <a:rPr kumimoji="1" lang="en-US" sz="1200" kern="1200" dirty="0" smtClean="0">
                <a:solidFill>
                  <a:schemeClr val="tx1"/>
                </a:solidFill>
                <a:latin typeface="Times New Roman" pitchFamily="18" charset="0"/>
                <a:ea typeface="方正舒体" pitchFamily="2" charset="-122"/>
                <a:cs typeface="+mn-cs"/>
              </a:rPr>
              <a:t>n</a:t>
            </a:r>
            <a:r>
              <a:rPr kumimoji="1" lang="zh-CN" altLang="en-US" sz="1200" kern="1200" dirty="0" smtClean="0">
                <a:solidFill>
                  <a:schemeClr val="tx1"/>
                </a:solidFill>
                <a:latin typeface="Times New Roman" pitchFamily="18" charset="0"/>
                <a:ea typeface="方正舒体" pitchFamily="2" charset="-122"/>
                <a:cs typeface="+mn-cs"/>
              </a:rPr>
              <a:t>年</a:t>
            </a:r>
            <a:r>
              <a:rPr kumimoji="1" lang="en-US" sz="1200" kern="1200" dirty="0" smtClean="0">
                <a:solidFill>
                  <a:schemeClr val="tx1"/>
                </a:solidFill>
                <a:latin typeface="Times New Roman" pitchFamily="18" charset="0"/>
                <a:ea typeface="方正舒体" pitchFamily="2" charset="-122"/>
                <a:cs typeface="+mn-cs"/>
              </a:rPr>
              <a:t>)^</a:t>
            </a:r>
            <a:r>
              <a:rPr kumimoji="1" lang="zh-CN" altLang="en-US" sz="1200" kern="1200" dirty="0" smtClean="0">
                <a:solidFill>
                  <a:schemeClr val="tx1"/>
                </a:solidFill>
                <a:latin typeface="Times New Roman" pitchFamily="18" charset="0"/>
                <a:ea typeface="方正舒体" pitchFamily="2" charset="-122"/>
                <a:cs typeface="+mn-cs"/>
              </a:rPr>
              <a:t>（</a:t>
            </a:r>
            <a:r>
              <a:rPr kumimoji="1" lang="en-US" sz="1200" kern="1200" dirty="0" smtClean="0">
                <a:solidFill>
                  <a:schemeClr val="tx1"/>
                </a:solidFill>
                <a:latin typeface="Times New Roman" pitchFamily="18" charset="0"/>
                <a:ea typeface="方正舒体" pitchFamily="2" charset="-122"/>
                <a:cs typeface="+mn-cs"/>
              </a:rPr>
              <a:t>1/(n-1) </a:t>
            </a:r>
            <a:r>
              <a:rPr kumimoji="1" lang="zh-CN" altLang="en-US" sz="1200" kern="1200" dirty="0" smtClean="0">
                <a:solidFill>
                  <a:schemeClr val="tx1"/>
                </a:solidFill>
                <a:latin typeface="Times New Roman" pitchFamily="18" charset="0"/>
                <a:ea typeface="方正舒体" pitchFamily="2" charset="-122"/>
                <a:cs typeface="+mn-cs"/>
              </a:rPr>
              <a:t>）</a:t>
            </a:r>
            <a:r>
              <a:rPr kumimoji="1" lang="en-US" sz="1200" kern="1200" dirty="0" smtClean="0">
                <a:solidFill>
                  <a:schemeClr val="tx1"/>
                </a:solidFill>
                <a:latin typeface="Times New Roman" pitchFamily="18" charset="0"/>
                <a:ea typeface="方正舒体" pitchFamily="2" charset="-122"/>
                <a:cs typeface="+mn-cs"/>
              </a:rPr>
              <a:t>-1</a:t>
            </a:r>
            <a:r>
              <a:rPr kumimoji="1" lang="en-US" altLang="zh-CN" sz="1200" kern="1200" dirty="0" smtClean="0">
                <a:solidFill>
                  <a:schemeClr val="tx1"/>
                </a:solidFill>
                <a:latin typeface="Times New Roman" pitchFamily="18" charset="0"/>
                <a:ea typeface="方正舒体" pitchFamily="2" charset="-122"/>
                <a:cs typeface="+mn-cs"/>
              </a:rPr>
              <a:t>】</a:t>
            </a:r>
            <a:r>
              <a:rPr kumimoji="1" lang="en-US" sz="1200" kern="1200" dirty="0" smtClean="0">
                <a:solidFill>
                  <a:schemeClr val="tx1"/>
                </a:solidFill>
                <a:latin typeface="Times New Roman" pitchFamily="18" charset="0"/>
                <a:ea typeface="方正舒体" pitchFamily="2" charset="-122"/>
                <a:cs typeface="+mn-cs"/>
              </a:rPr>
              <a:t>×100%</a:t>
            </a:r>
            <a:endParaRPr lang="en-US" altLang="zh-CN" dirty="0" smtClean="0">
              <a:latin typeface="宋体" pitchFamily="2" charset="-122"/>
              <a:ea typeface="宋体" pitchFamily="2" charset="-122"/>
            </a:endParaRPr>
          </a:p>
          <a:p>
            <a:r>
              <a:rPr lang="zh-CN" altLang="en-US" dirty="0" smtClean="0">
                <a:latin typeface="宋体" pitchFamily="2" charset="-122"/>
                <a:ea typeface="宋体" pitchFamily="2" charset="-122"/>
              </a:rPr>
              <a:t>肉类年递增率的计算方法</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a:t>
            </a:r>
            <a:r>
              <a:rPr lang="en-US" altLang="zh-CN" dirty="0" smtClean="0">
                <a:latin typeface="宋体" pitchFamily="2" charset="-122"/>
                <a:ea typeface="宋体" pitchFamily="2" charset="-122"/>
              </a:rPr>
              <a:t>2009/1978</a:t>
            </a:r>
            <a:r>
              <a:rPr lang="zh-CN" altLang="en-US" dirty="0" smtClean="0">
                <a:latin typeface="宋体" pitchFamily="2" charset="-122"/>
                <a:ea typeface="宋体" pitchFamily="2" charset="-122"/>
              </a:rPr>
              <a:t>）</a:t>
            </a:r>
            <a:r>
              <a:rPr kumimoji="1" lang="en-US" sz="1200" kern="1200" dirty="0" smtClean="0">
                <a:solidFill>
                  <a:schemeClr val="tx1"/>
                </a:solidFill>
                <a:latin typeface="Times New Roman" pitchFamily="18" charset="0"/>
                <a:ea typeface="方正舒体" pitchFamily="2" charset="-122"/>
                <a:cs typeface="+mn-cs"/>
              </a:rPr>
              <a:t>^ </a:t>
            </a:r>
            <a:r>
              <a:rPr lang="en-US" altLang="zh-CN" dirty="0" smtClean="0">
                <a:latin typeface="宋体" pitchFamily="2" charset="-122"/>
                <a:ea typeface="宋体" pitchFamily="2" charset="-122"/>
              </a:rPr>
              <a:t>(1/29)-1)*100%=((7821/1109)</a:t>
            </a:r>
            <a:r>
              <a:rPr kumimoji="1" lang="en-US" sz="1200" kern="1200" dirty="0" smtClean="0">
                <a:solidFill>
                  <a:schemeClr val="tx1"/>
                </a:solidFill>
                <a:latin typeface="Times New Roman" pitchFamily="18" charset="0"/>
                <a:ea typeface="方正舒体" pitchFamily="2" charset="-122"/>
                <a:cs typeface="+mn-cs"/>
              </a:rPr>
              <a:t> ^(1/29)-1)*100%</a:t>
            </a:r>
            <a:r>
              <a:rPr lang="en-US" altLang="zh-CN" dirty="0" smtClean="0">
                <a:latin typeface="宋体" pitchFamily="2" charset="-122"/>
                <a:ea typeface="宋体" pitchFamily="2" charset="-122"/>
              </a:rPr>
              <a:t>=19.5%</a:t>
            </a:r>
          </a:p>
          <a:p>
            <a:pPr marL="0" marR="0" indent="0" algn="l" defTabSz="914400" rtl="0" eaLnBrk="0" fontAlgn="base" latinLnBrk="0" hangingPunct="0">
              <a:lnSpc>
                <a:spcPct val="100000"/>
              </a:lnSpc>
              <a:spcBef>
                <a:spcPct val="30000"/>
              </a:spcBef>
              <a:spcAft>
                <a:spcPct val="0"/>
              </a:spcAft>
              <a:buClrTx/>
              <a:buSzTx/>
              <a:buFontTx/>
              <a:buNone/>
              <a:tabLst/>
              <a:defRPr/>
            </a:pPr>
            <a:r>
              <a:rPr lang="zh-CN" altLang="en-US" dirty="0" smtClean="0">
                <a:latin typeface="宋体" pitchFamily="2" charset="-122"/>
                <a:ea typeface="宋体" pitchFamily="2" charset="-122"/>
              </a:rPr>
              <a:t>蛋类年递增率的计算方法</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a:t>
            </a:r>
            <a:r>
              <a:rPr lang="en-US" altLang="zh-CN" dirty="0" smtClean="0">
                <a:latin typeface="宋体" pitchFamily="2" charset="-122"/>
                <a:ea typeface="宋体" pitchFamily="2" charset="-122"/>
              </a:rPr>
              <a:t>2009-1978</a:t>
            </a:r>
            <a:r>
              <a:rPr lang="zh-CN" altLang="en-US" dirty="0" smtClean="0">
                <a:latin typeface="宋体" pitchFamily="2" charset="-122"/>
                <a:ea typeface="宋体" pitchFamily="2" charset="-122"/>
              </a:rPr>
              <a:t>）</a:t>
            </a:r>
            <a:r>
              <a:rPr lang="en-US" altLang="zh-CN" dirty="0" smtClean="0">
                <a:latin typeface="宋体" pitchFamily="2" charset="-122"/>
                <a:ea typeface="宋体" pitchFamily="2" charset="-122"/>
              </a:rPr>
              <a:t>/1978/31*100=(2790-264)/264/31*100=30.9%</a:t>
            </a:r>
          </a:p>
          <a:p>
            <a:pPr marL="0" marR="0" indent="0" algn="l" defTabSz="914400" rtl="0" eaLnBrk="0" fontAlgn="base" latinLnBrk="0" hangingPunct="0">
              <a:lnSpc>
                <a:spcPct val="100000"/>
              </a:lnSpc>
              <a:spcBef>
                <a:spcPct val="30000"/>
              </a:spcBef>
              <a:spcAft>
                <a:spcPct val="0"/>
              </a:spcAft>
              <a:buClrTx/>
              <a:buSzTx/>
              <a:buFontTx/>
              <a:buNone/>
              <a:tabLst/>
              <a:defRPr/>
            </a:pPr>
            <a:r>
              <a:rPr lang="zh-CN" altLang="en-US" dirty="0" smtClean="0">
                <a:latin typeface="宋体" pitchFamily="2" charset="-122"/>
                <a:ea typeface="宋体" pitchFamily="2" charset="-122"/>
              </a:rPr>
              <a:t>奶类年递增率的计算方法</a:t>
            </a:r>
            <a:r>
              <a:rPr lang="en-US" altLang="zh-CN" dirty="0" smtClean="0">
                <a:latin typeface="宋体" pitchFamily="2" charset="-122"/>
                <a:ea typeface="宋体" pitchFamily="2" charset="-122"/>
              </a:rPr>
              <a:t>=</a:t>
            </a:r>
            <a:r>
              <a:rPr lang="zh-CN" altLang="en-US" dirty="0" smtClean="0">
                <a:latin typeface="宋体" pitchFamily="2" charset="-122"/>
                <a:ea typeface="宋体" pitchFamily="2" charset="-122"/>
              </a:rPr>
              <a:t>（</a:t>
            </a:r>
            <a:r>
              <a:rPr lang="en-US" altLang="zh-CN" dirty="0" smtClean="0">
                <a:latin typeface="宋体" pitchFamily="2" charset="-122"/>
                <a:ea typeface="宋体" pitchFamily="2" charset="-122"/>
              </a:rPr>
              <a:t>2009-1978</a:t>
            </a:r>
            <a:r>
              <a:rPr lang="zh-CN" altLang="en-US" dirty="0" smtClean="0">
                <a:latin typeface="宋体" pitchFamily="2" charset="-122"/>
                <a:ea typeface="宋体" pitchFamily="2" charset="-122"/>
              </a:rPr>
              <a:t>）</a:t>
            </a:r>
            <a:r>
              <a:rPr lang="en-US" altLang="zh-CN" dirty="0" smtClean="0">
                <a:latin typeface="宋体" pitchFamily="2" charset="-122"/>
                <a:ea typeface="宋体" pitchFamily="2" charset="-122"/>
              </a:rPr>
              <a:t>/1978/31*100=(4055-281)/281/31*100=43.3%</a:t>
            </a:r>
          </a:p>
          <a:p>
            <a:pPr marL="0" marR="0" indent="0" algn="l" defTabSz="914400" rtl="0" eaLnBrk="0" fontAlgn="base" latinLnBrk="0" hangingPunct="0">
              <a:lnSpc>
                <a:spcPct val="100000"/>
              </a:lnSpc>
              <a:spcBef>
                <a:spcPct val="30000"/>
              </a:spcBef>
              <a:spcAft>
                <a:spcPct val="0"/>
              </a:spcAft>
              <a:buClrTx/>
              <a:buSzTx/>
              <a:buFontTx/>
              <a:buNone/>
              <a:tabLst/>
              <a:defRPr/>
            </a:pPr>
            <a:endParaRPr lang="zh-CN" altLang="en-US" dirty="0" smtClean="0">
              <a:latin typeface="宋体" pitchFamily="2" charset="-122"/>
              <a:ea typeface="宋体" pitchFamily="2" charset="-122"/>
            </a:endParaRPr>
          </a:p>
          <a:p>
            <a:endParaRPr lang="zh-CN" altLang="en-US" dirty="0" smtClean="0">
              <a:latin typeface="宋体" pitchFamily="2" charset="-122"/>
              <a:ea typeface="宋体" pitchFamily="2" charset="-122"/>
            </a:endParaRPr>
          </a:p>
        </p:txBody>
      </p:sp>
      <p:sp>
        <p:nvSpPr>
          <p:cNvPr id="100356"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fld id="{68884DA6-C9C3-44E2-B10A-9444289D816C}" type="slidenum">
              <a:rPr lang="en-US" altLang="zh-CN" sz="1200" b="0" smtClean="0">
                <a:solidFill>
                  <a:schemeClr val="tx1"/>
                </a:solidFill>
                <a:latin typeface="Times New Roman" pitchFamily="18" charset="0"/>
                <a:ea typeface="方正舒体" pitchFamily="2" charset="-122"/>
              </a:rPr>
              <a:pPr/>
              <a:t>48</a:t>
            </a:fld>
            <a:endParaRPr lang="en-US" altLang="zh-CN" sz="1200" b="0" smtClean="0">
              <a:solidFill>
                <a:schemeClr val="tx1"/>
              </a:solidFill>
              <a:latin typeface="Times New Roman" pitchFamily="18" charset="0"/>
              <a:ea typeface="方正舒体" pitchFamily="2" charset="-122"/>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幻灯片图像占位符 1"/>
          <p:cNvSpPr>
            <a:spLocks noGrp="1" noRot="1" noChangeAspect="1" noTextEdit="1"/>
          </p:cNvSpPr>
          <p:nvPr>
            <p:ph type="sldImg"/>
          </p:nvPr>
        </p:nvSpPr>
        <p:spPr>
          <a:ln/>
        </p:spPr>
      </p:sp>
      <p:sp>
        <p:nvSpPr>
          <p:cNvPr id="98307"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zh-CN" dirty="0" smtClean="0">
                <a:latin typeface="宋体" pitchFamily="2" charset="-122"/>
                <a:ea typeface="宋体" pitchFamily="2" charset="-122"/>
              </a:rPr>
              <a:t>Evaluate, measure</a:t>
            </a:r>
            <a:r>
              <a:rPr lang="zh-CN" altLang="en-US" dirty="0" smtClean="0">
                <a:latin typeface="宋体" pitchFamily="2" charset="-122"/>
                <a:ea typeface="宋体" pitchFamily="2" charset="-122"/>
              </a:rPr>
              <a:t>衡量</a:t>
            </a:r>
          </a:p>
        </p:txBody>
      </p:sp>
      <p:sp>
        <p:nvSpPr>
          <p:cNvPr id="98308"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fld id="{B6F095E3-0013-4D38-BD00-132A7CC53E0C}" type="slidenum">
              <a:rPr lang="en-US" altLang="zh-CN" sz="1200" b="0" smtClean="0">
                <a:solidFill>
                  <a:schemeClr val="tx1"/>
                </a:solidFill>
                <a:latin typeface="Times New Roman" pitchFamily="18" charset="0"/>
                <a:ea typeface="方正舒体" pitchFamily="2" charset="-122"/>
              </a:rPr>
              <a:pPr/>
              <a:t>49</a:t>
            </a:fld>
            <a:endParaRPr lang="en-US" altLang="zh-CN" sz="1200" b="0" smtClean="0">
              <a:solidFill>
                <a:schemeClr val="tx1"/>
              </a:solidFill>
              <a:latin typeface="Times New Roman" pitchFamily="18" charset="0"/>
              <a:ea typeface="方正舒体" pitchFamily="2" charset="-122"/>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幻灯片图像占位符 1"/>
          <p:cNvSpPr>
            <a:spLocks noGrp="1" noRot="1" noChangeAspect="1" noTextEdit="1"/>
          </p:cNvSpPr>
          <p:nvPr>
            <p:ph type="sldImg"/>
          </p:nvPr>
        </p:nvSpPr>
        <p:spPr>
          <a:ln/>
        </p:spPr>
      </p:sp>
      <p:sp>
        <p:nvSpPr>
          <p:cNvPr id="101379"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dirty="0" smtClean="0">
                <a:latin typeface="宋体" pitchFamily="2" charset="-122"/>
                <a:ea typeface="宋体" pitchFamily="2" charset="-122"/>
              </a:rPr>
              <a:t>粮食消费量数据来自国家统计局的中国统计年鉴。</a:t>
            </a:r>
          </a:p>
        </p:txBody>
      </p:sp>
      <p:sp>
        <p:nvSpPr>
          <p:cNvPr id="101380"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fld id="{04B6ABC3-17DB-4C55-91E8-7E44EEC689C0}" type="slidenum">
              <a:rPr lang="en-US" altLang="zh-CN" sz="1200" b="0" smtClean="0">
                <a:solidFill>
                  <a:schemeClr val="tx1"/>
                </a:solidFill>
                <a:latin typeface="Times New Roman" pitchFamily="18" charset="0"/>
                <a:ea typeface="方正舒体" pitchFamily="2" charset="-122"/>
              </a:rPr>
              <a:pPr/>
              <a:t>50</a:t>
            </a:fld>
            <a:endParaRPr lang="en-US" altLang="zh-CN" sz="1200" b="0" smtClean="0">
              <a:solidFill>
                <a:schemeClr val="tx1"/>
              </a:solidFill>
              <a:latin typeface="Times New Roman" pitchFamily="18" charset="0"/>
              <a:ea typeface="方正舒体" pitchFamily="2" charset="-122"/>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幻灯片图像占位符 1"/>
          <p:cNvSpPr>
            <a:spLocks noGrp="1" noRot="1" noChangeAspect="1" noTextEdit="1"/>
          </p:cNvSpPr>
          <p:nvPr>
            <p:ph type="sldImg"/>
          </p:nvPr>
        </p:nvSpPr>
        <p:spPr>
          <a:ln/>
        </p:spPr>
      </p:sp>
      <p:sp>
        <p:nvSpPr>
          <p:cNvPr id="99331"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latin typeface="宋体" pitchFamily="2" charset="-122"/>
              <a:ea typeface="宋体" pitchFamily="2" charset="-122"/>
            </a:endParaRPr>
          </a:p>
        </p:txBody>
      </p:sp>
      <p:sp>
        <p:nvSpPr>
          <p:cNvPr id="99332"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fld id="{C430C0E2-F6BE-482E-B290-1924D377560A}" type="slidenum">
              <a:rPr lang="en-US" altLang="zh-CN" sz="1200" b="0" smtClean="0">
                <a:solidFill>
                  <a:schemeClr val="tx1"/>
                </a:solidFill>
                <a:latin typeface="Times New Roman" pitchFamily="18" charset="0"/>
                <a:ea typeface="方正舒体" pitchFamily="2" charset="-122"/>
              </a:rPr>
              <a:pPr/>
              <a:t>52</a:t>
            </a:fld>
            <a:endParaRPr lang="en-US" altLang="zh-CN" sz="1200" b="0" smtClean="0">
              <a:solidFill>
                <a:schemeClr val="tx1"/>
              </a:solidFill>
              <a:latin typeface="Times New Roman" pitchFamily="18" charset="0"/>
              <a:ea typeface="方正舒体" pitchFamily="2" charset="-122"/>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幻灯片图像占位符 1"/>
          <p:cNvSpPr>
            <a:spLocks noGrp="1" noRot="1" noChangeAspect="1" noTextEdit="1"/>
          </p:cNvSpPr>
          <p:nvPr>
            <p:ph type="sldImg"/>
          </p:nvPr>
        </p:nvSpPr>
        <p:spPr>
          <a:xfrm>
            <a:off x="924117" y="684375"/>
            <a:ext cx="5008165" cy="3430645"/>
          </a:xfrm>
        </p:spPr>
      </p:sp>
      <p:sp>
        <p:nvSpPr>
          <p:cNvPr id="74755"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74756"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Verdana" pitchFamily="34" charset="0"/>
                <a:ea typeface="楷体_GB2312" pitchFamily="49" charset="-122"/>
              </a:defRPr>
            </a:lvl1pPr>
            <a:lvl2pPr marL="742950" indent="-285750" eaLnBrk="0" hangingPunct="0">
              <a:defRPr>
                <a:solidFill>
                  <a:schemeClr val="tx1"/>
                </a:solidFill>
                <a:latin typeface="Verdana" pitchFamily="34" charset="0"/>
                <a:ea typeface="楷体_GB2312" pitchFamily="49" charset="-122"/>
              </a:defRPr>
            </a:lvl2pPr>
            <a:lvl3pPr marL="1143000" indent="-228600" eaLnBrk="0" hangingPunct="0">
              <a:defRPr>
                <a:solidFill>
                  <a:schemeClr val="tx1"/>
                </a:solidFill>
                <a:latin typeface="Verdana" pitchFamily="34" charset="0"/>
                <a:ea typeface="楷体_GB2312" pitchFamily="49" charset="-122"/>
              </a:defRPr>
            </a:lvl3pPr>
            <a:lvl4pPr marL="1600200" indent="-228600" eaLnBrk="0" hangingPunct="0">
              <a:defRPr>
                <a:solidFill>
                  <a:schemeClr val="tx1"/>
                </a:solidFill>
                <a:latin typeface="Verdana" pitchFamily="34" charset="0"/>
                <a:ea typeface="楷体_GB2312" pitchFamily="49" charset="-122"/>
              </a:defRPr>
            </a:lvl4pPr>
            <a:lvl5pPr marL="2057400" indent="-228600" eaLnBrk="0" hangingPunct="0">
              <a:defRPr>
                <a:solidFill>
                  <a:schemeClr val="tx1"/>
                </a:solidFill>
                <a:latin typeface="Verdana" pitchFamily="34" charset="0"/>
                <a:ea typeface="楷体_GB2312" pitchFamily="49" charset="-122"/>
              </a:defRPr>
            </a:lvl5pPr>
            <a:lvl6pPr marL="2514600" indent="-228600" eaLnBrk="0" fontAlgn="base" hangingPunct="0">
              <a:spcBef>
                <a:spcPct val="0"/>
              </a:spcBef>
              <a:spcAft>
                <a:spcPct val="0"/>
              </a:spcAft>
              <a:buFont typeface="Arial" pitchFamily="34" charset="0"/>
              <a:defRPr>
                <a:solidFill>
                  <a:schemeClr val="tx1"/>
                </a:solidFill>
                <a:latin typeface="Verdana" pitchFamily="34" charset="0"/>
                <a:ea typeface="楷体_GB2312" pitchFamily="49" charset="-122"/>
              </a:defRPr>
            </a:lvl6pPr>
            <a:lvl7pPr marL="2971800" indent="-228600" eaLnBrk="0" fontAlgn="base" hangingPunct="0">
              <a:spcBef>
                <a:spcPct val="0"/>
              </a:spcBef>
              <a:spcAft>
                <a:spcPct val="0"/>
              </a:spcAft>
              <a:buFont typeface="Arial" pitchFamily="34" charset="0"/>
              <a:defRPr>
                <a:solidFill>
                  <a:schemeClr val="tx1"/>
                </a:solidFill>
                <a:latin typeface="Verdana" pitchFamily="34" charset="0"/>
                <a:ea typeface="楷体_GB2312" pitchFamily="49" charset="-122"/>
              </a:defRPr>
            </a:lvl7pPr>
            <a:lvl8pPr marL="3429000" indent="-228600" eaLnBrk="0" fontAlgn="base" hangingPunct="0">
              <a:spcBef>
                <a:spcPct val="0"/>
              </a:spcBef>
              <a:spcAft>
                <a:spcPct val="0"/>
              </a:spcAft>
              <a:buFont typeface="Arial" pitchFamily="34" charset="0"/>
              <a:defRPr>
                <a:solidFill>
                  <a:schemeClr val="tx1"/>
                </a:solidFill>
                <a:latin typeface="Verdana" pitchFamily="34" charset="0"/>
                <a:ea typeface="楷体_GB2312" pitchFamily="49" charset="-122"/>
              </a:defRPr>
            </a:lvl8pPr>
            <a:lvl9pPr marL="3886200" indent="-228600" eaLnBrk="0" fontAlgn="base" hangingPunct="0">
              <a:spcBef>
                <a:spcPct val="0"/>
              </a:spcBef>
              <a:spcAft>
                <a:spcPct val="0"/>
              </a:spcAft>
              <a:buFont typeface="Arial" pitchFamily="34" charset="0"/>
              <a:defRPr>
                <a:solidFill>
                  <a:schemeClr val="tx1"/>
                </a:solidFill>
                <a:latin typeface="Verdana" pitchFamily="34" charset="0"/>
                <a:ea typeface="楷体_GB2312" pitchFamily="49" charset="-122"/>
              </a:defRPr>
            </a:lvl9pPr>
          </a:lstStyle>
          <a:p>
            <a:pPr eaLnBrk="1" hangingPunct="1"/>
            <a:fld id="{E739382F-C178-48FE-9F10-76C4903B8BAC}" type="slidenum">
              <a:rPr lang="zh-CN" altLang="en-US" smtClean="0">
                <a:latin typeface="Arial" pitchFamily="34" charset="0"/>
                <a:ea typeface="宋体" pitchFamily="2" charset="-122"/>
              </a:rPr>
              <a:pPr eaLnBrk="1" hangingPunct="1"/>
              <a:t>58</a:t>
            </a:fld>
            <a:endParaRPr lang="en-US" altLang="zh-CN" smtClean="0">
              <a:latin typeface="Arial" pitchFamily="34" charset="0"/>
              <a:ea typeface="宋体"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幻灯片图像占位符 1"/>
          <p:cNvSpPr>
            <a:spLocks noGrp="1" noRot="1" noChangeAspect="1" noTextEdit="1"/>
          </p:cNvSpPr>
          <p:nvPr>
            <p:ph type="sldImg"/>
          </p:nvPr>
        </p:nvSpPr>
        <p:spPr>
          <a:ln/>
        </p:spPr>
      </p:sp>
      <p:sp>
        <p:nvSpPr>
          <p:cNvPr id="110595"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smtClean="0"/>
          </a:p>
        </p:txBody>
      </p:sp>
      <p:sp>
        <p:nvSpPr>
          <p:cNvPr id="110596"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fld id="{F04514BE-3F0C-483B-AB0F-21CE8113EB41}" type="slidenum">
              <a:rPr lang="en-US" altLang="zh-CN" sz="1200" b="0" smtClean="0">
                <a:solidFill>
                  <a:schemeClr val="tx1"/>
                </a:solidFill>
                <a:latin typeface="Times New Roman" pitchFamily="18" charset="0"/>
                <a:ea typeface="方正舒体" pitchFamily="2" charset="-122"/>
              </a:rPr>
              <a:pPr/>
              <a:t>17</a:t>
            </a:fld>
            <a:endParaRPr lang="en-US" altLang="zh-CN" sz="1200" b="0" smtClean="0">
              <a:solidFill>
                <a:schemeClr val="tx1"/>
              </a:solidFill>
              <a:latin typeface="Times New Roman" pitchFamily="18" charset="0"/>
              <a:ea typeface="方正舒体"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Rot="1" noChangeAspect="1" noChangeArrowheads="1" noTextEdit="1"/>
          </p:cNvSpPr>
          <p:nvPr>
            <p:ph type="sldImg"/>
          </p:nvPr>
        </p:nvSpPr>
        <p:spPr>
          <a:ln/>
        </p:spPr>
      </p:sp>
      <p:sp>
        <p:nvSpPr>
          <p:cNvPr id="11161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dirty="0" smtClean="0">
                <a:solidFill>
                  <a:schemeClr val="bg1"/>
                </a:solidFill>
                <a:ea typeface="宋体" pitchFamily="2" charset="-122"/>
              </a:rPr>
              <a:t>物种：猪、鸡、牛、羊等叫物种；品种如北京油鸡、仙居鸡；资源丰富，地方品种资源丰</a:t>
            </a:r>
            <a:endParaRPr lang="en-US" altLang="zh-CN" dirty="0" smtClean="0">
              <a:solidFill>
                <a:schemeClr val="bg1"/>
              </a:solidFill>
              <a:ea typeface="宋体" pitchFamily="2" charset="-122"/>
            </a:endParaRPr>
          </a:p>
          <a:p>
            <a:r>
              <a:rPr lang="zh-CN" altLang="en-US" dirty="0" smtClean="0"/>
              <a:t>“国家家畜禽遗传资源管理委员会”</a:t>
            </a:r>
            <a:r>
              <a:rPr lang="en-US" altLang="zh-CN" dirty="0" smtClean="0"/>
              <a:t>—</a:t>
            </a:r>
            <a:r>
              <a:rPr lang="zh-CN" altLang="en-US" dirty="0" smtClean="0"/>
              <a:t>“国家畜禽遗传资源委员会”（</a:t>
            </a:r>
            <a:r>
              <a:rPr lang="en-US" altLang="zh-CN" dirty="0" smtClean="0"/>
              <a:t>2007</a:t>
            </a:r>
            <a:r>
              <a:rPr lang="zh-CN" altLang="en-US" dirty="0" smtClean="0"/>
              <a:t>）：</a:t>
            </a:r>
            <a:r>
              <a:rPr lang="en-US" altLang="zh-CN" b="1" dirty="0" smtClean="0"/>
              <a:t>1996</a:t>
            </a:r>
            <a:r>
              <a:rPr lang="zh-CN" altLang="en-US" b="1" dirty="0" smtClean="0"/>
              <a:t>年农业部批准成立了“国家家畜禽遗传资源管理委员会”，下设四个机构：委员会办公室、国家畜禽品种审定委员会、委员会技术交流及培训部、委员会基金会。</a:t>
            </a:r>
            <a:endParaRPr lang="zh-CN" altLang="en-US" dirty="0" smtClean="0">
              <a:solidFill>
                <a:schemeClr val="bg1"/>
              </a:solidFill>
              <a:ea typeface="宋体"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2"/>
          <p:cNvSpPr>
            <a:spLocks noGrp="1" noRot="1" noChangeAspect="1" noChangeArrowheads="1" noTextEdit="1"/>
          </p:cNvSpPr>
          <p:nvPr>
            <p:ph type="sldImg"/>
          </p:nvPr>
        </p:nvSpPr>
        <p:spPr>
          <a:ln/>
        </p:spPr>
      </p:sp>
      <p:sp>
        <p:nvSpPr>
          <p:cNvPr id="11366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b="1" dirty="0" smtClean="0">
                <a:solidFill>
                  <a:schemeClr val="bg1"/>
                </a:solidFill>
                <a:ea typeface="宋体" pitchFamily="2" charset="-122"/>
              </a:rPr>
              <a:t>随机（吴常信）和系统保种（盛志廉）两种理论。优先保护序列方法指与联合国有关方法类似的东西，主要用来划分濒危、非濒危等等级，但与我国</a:t>
            </a:r>
            <a:r>
              <a:rPr lang="en-US" altLang="zh-CN" b="1" dirty="0" smtClean="0">
                <a:solidFill>
                  <a:schemeClr val="bg1"/>
                </a:solidFill>
                <a:ea typeface="宋体" pitchFamily="2" charset="-122"/>
              </a:rPr>
              <a:t>00</a:t>
            </a:r>
            <a:r>
              <a:rPr lang="zh-CN" altLang="en-US" b="1" dirty="0" smtClean="0">
                <a:solidFill>
                  <a:schemeClr val="bg1"/>
                </a:solidFill>
                <a:ea typeface="宋体" pitchFamily="2" charset="-122"/>
              </a:rPr>
              <a:t>年（</a:t>
            </a:r>
            <a:r>
              <a:rPr lang="en-US" altLang="zh-CN" b="1" dirty="0" smtClean="0">
                <a:solidFill>
                  <a:schemeClr val="bg1"/>
                </a:solidFill>
                <a:ea typeface="宋体" pitchFamily="2" charset="-122"/>
              </a:rPr>
              <a:t>78</a:t>
            </a:r>
            <a:r>
              <a:rPr lang="zh-CN" altLang="en-US" b="1" dirty="0" smtClean="0">
                <a:solidFill>
                  <a:schemeClr val="bg1"/>
                </a:solidFill>
                <a:ea typeface="宋体" pitchFamily="2" charset="-122"/>
              </a:rPr>
              <a:t>）和</a:t>
            </a:r>
            <a:r>
              <a:rPr lang="en-US" altLang="zh-CN" b="1" dirty="0" smtClean="0">
                <a:solidFill>
                  <a:schemeClr val="bg1"/>
                </a:solidFill>
                <a:ea typeface="宋体" pitchFamily="2" charset="-122"/>
              </a:rPr>
              <a:t>06</a:t>
            </a:r>
            <a:r>
              <a:rPr lang="zh-CN" altLang="en-US" b="1" dirty="0" smtClean="0">
                <a:solidFill>
                  <a:schemeClr val="bg1"/>
                </a:solidFill>
                <a:ea typeface="宋体" pitchFamily="2" charset="-122"/>
              </a:rPr>
              <a:t>年（</a:t>
            </a:r>
            <a:r>
              <a:rPr lang="en-US" altLang="zh-CN" b="1" dirty="0" smtClean="0">
                <a:solidFill>
                  <a:schemeClr val="bg1"/>
                </a:solidFill>
                <a:ea typeface="宋体" pitchFamily="2" charset="-122"/>
              </a:rPr>
              <a:t>138</a:t>
            </a:r>
            <a:r>
              <a:rPr lang="zh-CN" altLang="en-US" b="1" dirty="0" smtClean="0">
                <a:solidFill>
                  <a:schemeClr val="bg1"/>
                </a:solidFill>
                <a:ea typeface="宋体" pitchFamily="2" charset="-122"/>
              </a:rPr>
              <a:t>个）两次提出的</a:t>
            </a:r>
            <a:r>
              <a:rPr lang="zh-CN" altLang="en-US" b="1" dirty="0" smtClean="0"/>
              <a:t>国家级畜禽遗传资源保护名录</a:t>
            </a:r>
            <a:r>
              <a:rPr lang="zh-CN" altLang="en-US" b="1" dirty="0" smtClean="0">
                <a:solidFill>
                  <a:schemeClr val="bg1"/>
                </a:solidFill>
                <a:ea typeface="宋体" pitchFamily="2" charset="-122"/>
              </a:rPr>
              <a:t>还不是一个概念，后者主要根据国内需要，而没有考虑过多的客观指标和方法。</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2"/>
          <p:cNvSpPr>
            <a:spLocks noGrp="1" noRot="1" noChangeAspect="1" noChangeArrowheads="1" noTextEdit="1"/>
          </p:cNvSpPr>
          <p:nvPr>
            <p:ph type="sldImg"/>
          </p:nvPr>
        </p:nvSpPr>
        <p:spPr>
          <a:ln/>
        </p:spPr>
      </p:sp>
      <p:sp>
        <p:nvSpPr>
          <p:cNvPr id="11469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b="1" smtClean="0">
                <a:solidFill>
                  <a:schemeClr val="bg1"/>
                </a:solidFill>
              </a:rPr>
              <a:t>成果在青脚（固始鸡）、丝羽（丝羽乌骨鸡）、绿壳（卢氏绿壳蛋鸡）等表观性状（与品质相关）挖掘和开发方面取得重大进展</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2"/>
          <p:cNvSpPr>
            <a:spLocks noGrp="1" noRot="1" noChangeAspect="1" noChangeArrowheads="1" noTextEdit="1"/>
          </p:cNvSpPr>
          <p:nvPr>
            <p:ph type="sldImg"/>
          </p:nvPr>
        </p:nvSpPr>
        <p:spPr>
          <a:ln/>
        </p:spPr>
      </p:sp>
      <p:sp>
        <p:nvSpPr>
          <p:cNvPr id="11776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kumimoji="1" lang="zh-CN" altLang="en-US" sz="1200" kern="1200" dirty="0" smtClean="0">
                <a:solidFill>
                  <a:schemeClr val="tx1"/>
                </a:solidFill>
                <a:latin typeface="Times New Roman" pitchFamily="18" charset="0"/>
                <a:ea typeface="方正舒体" pitchFamily="2" charset="-122"/>
                <a:cs typeface="+mn-cs"/>
              </a:rPr>
              <a:t>和国外的差距</a:t>
            </a:r>
            <a:r>
              <a:rPr kumimoji="1" lang="en-US" sz="1200" kern="1200" dirty="0" smtClean="0">
                <a:solidFill>
                  <a:schemeClr val="tx1"/>
                </a:solidFill>
                <a:latin typeface="Times New Roman" pitchFamily="18" charset="0"/>
                <a:ea typeface="方正舒体" pitchFamily="2" charset="-122"/>
                <a:cs typeface="+mn-cs"/>
              </a:rPr>
              <a:t/>
            </a:r>
            <a:br>
              <a:rPr kumimoji="1" lang="en-US" sz="1200" kern="1200" dirty="0" smtClean="0">
                <a:solidFill>
                  <a:schemeClr val="tx1"/>
                </a:solidFill>
                <a:latin typeface="Times New Roman" pitchFamily="18" charset="0"/>
                <a:ea typeface="方正舒体" pitchFamily="2" charset="-122"/>
                <a:cs typeface="+mn-cs"/>
              </a:rPr>
            </a:br>
            <a:r>
              <a:rPr kumimoji="1" lang="zh-CN" altLang="en-US" sz="1200" kern="1200" smtClean="0">
                <a:solidFill>
                  <a:schemeClr val="tx1"/>
                </a:solidFill>
                <a:latin typeface="Times New Roman" pitchFamily="18" charset="0"/>
                <a:ea typeface="方正舒体" pitchFamily="2" charset="-122"/>
                <a:cs typeface="+mn-cs"/>
              </a:rPr>
              <a:t>缺少一个具有国际先进水平的资源库、信息库 细胞水平与分子水平资源保存技术有待进一步发展 信息没有网络化，国内外交流滞后 “资源共享”的国际规则需要进一步研究与掌握 资源共享” 新的遗传资源的发掘、评估和利用还需加强</a:t>
            </a:r>
            <a:r>
              <a:rPr lang="zh-CN" altLang="en-US" b="1" smtClean="0">
                <a:solidFill>
                  <a:srgbClr val="000000"/>
                </a:solidFill>
              </a:rPr>
              <a:t>与</a:t>
            </a:r>
            <a:r>
              <a:rPr lang="zh-CN" altLang="en-US" b="1" dirty="0" smtClean="0">
                <a:solidFill>
                  <a:srgbClr val="000000"/>
                </a:solidFill>
              </a:rPr>
              <a:t>国外相比，中国畜禽遗传资源保护和评价基础工作做的较少</a:t>
            </a:r>
            <a:endParaRPr lang="en-US" altLang="zh-CN" b="1" dirty="0" smtClean="0">
              <a:solidFill>
                <a:srgbClr val="000000"/>
              </a:solidFill>
            </a:endParaRPr>
          </a:p>
          <a:p>
            <a:r>
              <a:rPr lang="zh-CN" altLang="en-US" b="1" dirty="0" smtClean="0">
                <a:solidFill>
                  <a:srgbClr val="000000"/>
                </a:solidFill>
              </a:rPr>
              <a:t>尤其在种质资源的系统鉴定评价，保种理论及保种新技术应用方面的研究工作较薄弱</a:t>
            </a:r>
          </a:p>
          <a:p>
            <a:r>
              <a:rPr kumimoji="0" lang="zh-CN" altLang="en-US" dirty="0" smtClean="0"/>
              <a:t>畜禽资源多样化的生态类型</a:t>
            </a:r>
            <a:r>
              <a:rPr kumimoji="0" lang="en-US" altLang="zh-CN" dirty="0" smtClean="0"/>
              <a:t>:</a:t>
            </a:r>
            <a:r>
              <a:rPr kumimoji="0" lang="zh-CN" altLang="en-US" dirty="0" smtClean="0"/>
              <a:t>  如对高海拔沼泽草甸地区高度适应的河曲马 </a:t>
            </a:r>
          </a:p>
          <a:p>
            <a:r>
              <a:rPr kumimoji="0" lang="zh-CN" altLang="en-US" dirty="0" smtClean="0"/>
              <a:t>畜禽资源丰富多彩的生产力类型</a:t>
            </a:r>
            <a:r>
              <a:rPr kumimoji="0" lang="en-US" altLang="zh-CN" dirty="0" smtClean="0"/>
              <a:t>:</a:t>
            </a:r>
            <a:r>
              <a:rPr kumimoji="0" lang="zh-CN" altLang="en-US" dirty="0" smtClean="0"/>
              <a:t>  如适宜药膳用的乌鸡、烧烤用的巴马香猪 </a:t>
            </a:r>
          </a:p>
          <a:p>
            <a:r>
              <a:rPr kumimoji="0" lang="zh-CN" altLang="en-US" dirty="0" smtClean="0"/>
              <a:t>开展了胚胎、精子、体细胞等多种资源保存方法研究</a:t>
            </a:r>
            <a:endParaRPr lang="zh-CN" altLang="en-US" b="1" dirty="0" smtClean="0">
              <a:solidFill>
                <a:srgbClr val="000000"/>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幻灯片图像占位符 1"/>
          <p:cNvSpPr>
            <a:spLocks noGrp="1" noRot="1" noChangeAspect="1" noTextEdit="1"/>
          </p:cNvSpPr>
          <p:nvPr>
            <p:ph type="sldImg"/>
          </p:nvPr>
        </p:nvSpPr>
        <p:spPr>
          <a:ln/>
        </p:spPr>
      </p:sp>
      <p:sp>
        <p:nvSpPr>
          <p:cNvPr id="119811" name="备注占位符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dirty="0" smtClean="0"/>
          </a:p>
        </p:txBody>
      </p:sp>
      <p:sp>
        <p:nvSpPr>
          <p:cNvPr id="119812" name="灯片编号占位符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fld id="{EC0DC946-EC09-4E3A-B314-004856AAA248}" type="slidenum">
              <a:rPr lang="en-US" altLang="zh-CN" sz="1200" b="0" smtClean="0">
                <a:solidFill>
                  <a:schemeClr val="tx1"/>
                </a:solidFill>
                <a:latin typeface="Times New Roman" pitchFamily="18" charset="0"/>
                <a:ea typeface="方正舒体" pitchFamily="2" charset="-122"/>
              </a:rPr>
              <a:pPr/>
              <a:t>22</a:t>
            </a:fld>
            <a:endParaRPr lang="en-US" altLang="zh-CN" sz="1200" b="0" smtClean="0">
              <a:solidFill>
                <a:schemeClr val="tx1"/>
              </a:solidFill>
              <a:latin typeface="Times New Roman" pitchFamily="18" charset="0"/>
              <a:ea typeface="方正舒体"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Rot="1" noChangeAspect="1" noChangeArrowheads="1" noTextEdit="1"/>
          </p:cNvSpPr>
          <p:nvPr>
            <p:ph type="sldImg"/>
          </p:nvPr>
        </p:nvSpPr>
        <p:spPr>
          <a:ln/>
        </p:spPr>
      </p:sp>
      <p:sp>
        <p:nvSpPr>
          <p:cNvPr id="1208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zh-CN" altLang="en-US" smtClean="0">
                <a:latin typeface="宋体" pitchFamily="2" charset="-122"/>
                <a:ea typeface="宋体" pitchFamily="2" charset="-122"/>
              </a:rPr>
              <a:t>代表性品种；</a:t>
            </a:r>
            <a:r>
              <a:rPr lang="en-US" altLang="zh-CN" smtClean="0">
                <a:latin typeface="宋体" pitchFamily="2" charset="-122"/>
                <a:ea typeface="宋体" pitchFamily="2" charset="-122"/>
              </a:rPr>
              <a:t>1987</a:t>
            </a:r>
            <a:r>
              <a:rPr lang="zh-CN" altLang="en-US" smtClean="0">
                <a:latin typeface="宋体" pitchFamily="2" charset="-122"/>
                <a:ea typeface="宋体" pitchFamily="2" charset="-122"/>
              </a:rPr>
              <a:t>年中国美利奴羊新品种的育成（一等奖）， 新疆；</a:t>
            </a:r>
            <a:r>
              <a:rPr lang="en-US" altLang="zh-CN" smtClean="0">
                <a:latin typeface="宋体" pitchFamily="2" charset="-122"/>
                <a:ea typeface="宋体" pitchFamily="2" charset="-122"/>
              </a:rPr>
              <a:t>1988</a:t>
            </a:r>
            <a:r>
              <a:rPr lang="zh-CN" altLang="en-US" smtClean="0">
                <a:latin typeface="宋体" pitchFamily="2" charset="-122"/>
                <a:ea typeface="宋体" pitchFamily="2" charset="-122"/>
              </a:rPr>
              <a:t>年中国黑白花奶牛的培育（一等奖） 中国奶牛协会 ；</a:t>
            </a:r>
            <a:r>
              <a:rPr lang="en-US" altLang="zh-CN" smtClean="0">
                <a:latin typeface="宋体" pitchFamily="2" charset="-122"/>
                <a:ea typeface="宋体" pitchFamily="2" charset="-122"/>
              </a:rPr>
              <a:t>2000</a:t>
            </a:r>
            <a:r>
              <a:rPr lang="zh-CN" altLang="en-US" smtClean="0">
                <a:latin typeface="宋体" pitchFamily="2" charset="-122"/>
                <a:ea typeface="宋体" pitchFamily="2" charset="-122"/>
              </a:rPr>
              <a:t>年中国荷斯坦奶牛</a:t>
            </a:r>
            <a:r>
              <a:rPr lang="en-US" altLang="zh-CN" smtClean="0">
                <a:latin typeface="宋体" pitchFamily="2" charset="-122"/>
                <a:ea typeface="宋体" pitchFamily="2" charset="-122"/>
              </a:rPr>
              <a:t>MOET</a:t>
            </a:r>
            <a:r>
              <a:rPr lang="zh-CN" altLang="en-US" smtClean="0">
                <a:latin typeface="宋体" pitchFamily="2" charset="-122"/>
                <a:ea typeface="宋体" pitchFamily="2" charset="-122"/>
              </a:rPr>
              <a:t>育种体系建立与实施国家科技进步二等奖。</a:t>
            </a:r>
            <a:r>
              <a:rPr lang="en-US" altLang="zh-CN" smtClean="0"/>
              <a:t>MOET(multiple ovulation and embryo transfer</a:t>
            </a:r>
            <a:r>
              <a:rPr lang="zh-CN" altLang="en-US" smtClean="0"/>
              <a:t>）技术是指将超数排卵和胚胎移植技术结合为一体的进行家畜育种的新方法，其核心是建立一个高产家畜品系核心群，通过品系选育，可靠的生产性能测定和精确的遗传评定，选择优秀的种公畜和种母畜，形成一个相对闭锁的繁育群体。</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4CFE4D1F-35D8-45AC-B39E-B39BFEFC0F81}" type="slidenum">
              <a:rPr lang="en-US" altLang="zh-CN" smtClean="0"/>
              <a:pPr>
                <a:defRPr/>
              </a:pPr>
              <a:t>‹#›</a:t>
            </a:fld>
            <a:endParaRPr lang="en-US" altLang="zh-CN"/>
          </a:p>
        </p:txBody>
      </p:sp>
    </p:spTree>
    <p:extLst>
      <p:ext uri="{BB962C8B-B14F-4D97-AF65-F5344CB8AC3E}">
        <p14:creationId xmlns:p14="http://schemas.microsoft.com/office/powerpoint/2010/main" val="3988005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FBAFDC78-1E59-46C8-8724-D517A4E6A715}" type="slidenum">
              <a:rPr lang="en-US" altLang="zh-CN" smtClean="0"/>
              <a:pPr>
                <a:defRPr/>
              </a:pPr>
              <a:t>‹#›</a:t>
            </a:fld>
            <a:endParaRPr lang="en-US" altLang="zh-CN"/>
          </a:p>
        </p:txBody>
      </p:sp>
    </p:spTree>
    <p:extLst>
      <p:ext uri="{BB962C8B-B14F-4D97-AF65-F5344CB8AC3E}">
        <p14:creationId xmlns:p14="http://schemas.microsoft.com/office/powerpoint/2010/main" val="2816174368"/>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pPr>
              <a:defRPr/>
            </a:pPr>
            <a:fld id="{CED37A9C-BB6A-4D4D-9B90-0075F56068E1}" type="slidenum">
              <a:rPr lang="en-US" altLang="zh-CN" smtClean="0"/>
              <a:pPr>
                <a:defRPr/>
              </a:pPr>
              <a:t>‹#›</a:t>
            </a:fld>
            <a:endParaRPr lang="en-US" altLang="zh-CN"/>
          </a:p>
        </p:txBody>
      </p:sp>
    </p:spTree>
    <p:extLst>
      <p:ext uri="{BB962C8B-B14F-4D97-AF65-F5344CB8AC3E}">
        <p14:creationId xmlns:p14="http://schemas.microsoft.com/office/powerpoint/2010/main" val="847965803"/>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pPr>
              <a:defRPr/>
            </a:pPr>
            <a:fld id="{FC229BED-5C93-4C8A-8139-71F034A44F67}" type="slidenum">
              <a:rPr lang="en-US" altLang="zh-CN" smtClean="0"/>
              <a:pPr>
                <a:defRPr/>
              </a:pPr>
              <a:t>‹#›</a:t>
            </a:fld>
            <a:endParaRPr lang="en-US" altLang="zh-CN"/>
          </a:p>
        </p:txBody>
      </p:sp>
    </p:spTree>
    <p:extLst>
      <p:ext uri="{BB962C8B-B14F-4D97-AF65-F5344CB8AC3E}">
        <p14:creationId xmlns:p14="http://schemas.microsoft.com/office/powerpoint/2010/main" val="1014715466"/>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pPr>
              <a:defRPr/>
            </a:pPr>
            <a:fld id="{67706C95-EC03-49A0-8924-A05F24A52259}" type="slidenum">
              <a:rPr lang="en-US" altLang="zh-CN" smtClean="0"/>
              <a:pPr>
                <a:defRPr/>
              </a:pPr>
              <a:t>‹#›</a:t>
            </a:fld>
            <a:endParaRPr lang="en-US" altLang="zh-CN"/>
          </a:p>
        </p:txBody>
      </p:sp>
    </p:spTree>
    <p:extLst>
      <p:ext uri="{BB962C8B-B14F-4D97-AF65-F5344CB8AC3E}">
        <p14:creationId xmlns:p14="http://schemas.microsoft.com/office/powerpoint/2010/main" val="984102068"/>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B9F268FC-3FF3-4D03-A4FC-A8CCA24E9032}" type="slidenum">
              <a:rPr lang="en-US" altLang="zh-CN" smtClean="0"/>
              <a:pPr>
                <a:defRPr/>
              </a:pPr>
              <a:t>‹#›</a:t>
            </a:fld>
            <a:endParaRPr lang="en-US" altLang="zh-CN"/>
          </a:p>
        </p:txBody>
      </p:sp>
    </p:spTree>
    <p:extLst>
      <p:ext uri="{BB962C8B-B14F-4D97-AF65-F5344CB8AC3E}">
        <p14:creationId xmlns:p14="http://schemas.microsoft.com/office/powerpoint/2010/main" val="3069565632"/>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93C85F85-5ACE-4D0C-BDE0-4739E9FE120C}" type="slidenum">
              <a:rPr lang="en-US" altLang="zh-CN" smtClean="0"/>
              <a:pPr>
                <a:defRPr/>
              </a:pPr>
              <a:t>‹#›</a:t>
            </a:fld>
            <a:endParaRPr lang="en-US" altLang="zh-CN"/>
          </a:p>
        </p:txBody>
      </p:sp>
    </p:spTree>
    <p:extLst>
      <p:ext uri="{BB962C8B-B14F-4D97-AF65-F5344CB8AC3E}">
        <p14:creationId xmlns:p14="http://schemas.microsoft.com/office/powerpoint/2010/main" val="291243827"/>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36051F2C-FFF2-4E58-8A0D-89B95EB3AE2D}" type="slidenum">
              <a:rPr lang="en-US" altLang="zh-CN" smtClean="0"/>
              <a:pPr>
                <a:defRPr/>
              </a:pPr>
              <a:t>‹#›</a:t>
            </a:fld>
            <a:endParaRPr lang="en-US" altLang="zh-CN"/>
          </a:p>
        </p:txBody>
      </p:sp>
    </p:spTree>
    <p:extLst>
      <p:ext uri="{BB962C8B-B14F-4D97-AF65-F5344CB8AC3E}">
        <p14:creationId xmlns:p14="http://schemas.microsoft.com/office/powerpoint/2010/main" val="281617436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0793E5FD-5C59-471D-90A6-7E8124D11769}" type="slidenum">
              <a:rPr lang="en-US" altLang="zh-CN" smtClean="0"/>
              <a:pPr>
                <a:defRPr/>
              </a:pPr>
              <a:t>‹#›</a:t>
            </a:fld>
            <a:endParaRPr lang="en-US" altLang="zh-CN"/>
          </a:p>
        </p:txBody>
      </p:sp>
    </p:spTree>
    <p:extLst>
      <p:ext uri="{BB962C8B-B14F-4D97-AF65-F5344CB8AC3E}">
        <p14:creationId xmlns:p14="http://schemas.microsoft.com/office/powerpoint/2010/main" val="1386299755"/>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a:defRPr/>
            </a:pPr>
            <a:endParaRPr lang="en-US"/>
          </a:p>
        </p:txBody>
      </p:sp>
      <p:sp>
        <p:nvSpPr>
          <p:cNvPr id="5" name="页脚占位符 4"/>
          <p:cNvSpPr>
            <a:spLocks noGrp="1"/>
          </p:cNvSpPr>
          <p:nvPr>
            <p:ph type="ftr" sz="quarter" idx="11"/>
          </p:nvPr>
        </p:nvSpPr>
        <p:spPr/>
        <p:txBody>
          <a:bodyPr/>
          <a:lstStyle/>
          <a:p>
            <a:pPr>
              <a:defRPr/>
            </a:pPr>
            <a:endParaRPr lang="en-US"/>
          </a:p>
        </p:txBody>
      </p:sp>
      <p:sp>
        <p:nvSpPr>
          <p:cNvPr id="6" name="灯片编号占位符 5"/>
          <p:cNvSpPr>
            <a:spLocks noGrp="1"/>
          </p:cNvSpPr>
          <p:nvPr>
            <p:ph type="sldNum" sz="quarter" idx="12"/>
          </p:nvPr>
        </p:nvSpPr>
        <p:spPr/>
        <p:txBody>
          <a:bodyPr/>
          <a:lstStyle/>
          <a:p>
            <a:pPr>
              <a:defRPr/>
            </a:pPr>
            <a:fld id="{0090906F-7DF5-42ED-8DD4-E4478CC265CD}" type="slidenum">
              <a:rPr lang="zh-CN" altLang="en-US" smtClean="0"/>
              <a:pPr>
                <a:defRPr/>
              </a:pPr>
              <a:t>‹#›</a:t>
            </a:fld>
            <a:endParaRPr lang="en-US"/>
          </a:p>
        </p:txBody>
      </p:sp>
    </p:spTree>
    <p:extLst>
      <p:ext uri="{BB962C8B-B14F-4D97-AF65-F5344CB8AC3E}">
        <p14:creationId xmlns:p14="http://schemas.microsoft.com/office/powerpoint/2010/main" val="1768968254"/>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endParaRPr lang="en-US"/>
          </a:p>
        </p:txBody>
      </p:sp>
      <p:sp>
        <p:nvSpPr>
          <p:cNvPr id="5" name="页脚占位符 4"/>
          <p:cNvSpPr>
            <a:spLocks noGrp="1"/>
          </p:cNvSpPr>
          <p:nvPr>
            <p:ph type="ftr" sz="quarter" idx="11"/>
          </p:nvPr>
        </p:nvSpPr>
        <p:spPr/>
        <p:txBody>
          <a:bodyPr/>
          <a:lstStyle/>
          <a:p>
            <a:pPr>
              <a:defRPr/>
            </a:pPr>
            <a:endParaRPr lang="en-US"/>
          </a:p>
        </p:txBody>
      </p:sp>
      <p:sp>
        <p:nvSpPr>
          <p:cNvPr id="6" name="灯片编号占位符 5"/>
          <p:cNvSpPr>
            <a:spLocks noGrp="1"/>
          </p:cNvSpPr>
          <p:nvPr>
            <p:ph type="sldNum" sz="quarter" idx="12"/>
          </p:nvPr>
        </p:nvSpPr>
        <p:spPr/>
        <p:txBody>
          <a:bodyPr/>
          <a:lstStyle/>
          <a:p>
            <a:pPr>
              <a:defRPr/>
            </a:pPr>
            <a:fld id="{44478B68-64E3-4C4F-88B1-1240C75A683D}" type="slidenum">
              <a:rPr lang="zh-CN" altLang="en-US" smtClean="0"/>
              <a:pPr>
                <a:defRPr/>
              </a:pPr>
              <a:t>‹#›</a:t>
            </a:fld>
            <a:endParaRPr lang="en-US"/>
          </a:p>
        </p:txBody>
      </p:sp>
    </p:spTree>
    <p:extLst>
      <p:ext uri="{BB962C8B-B14F-4D97-AF65-F5344CB8AC3E}">
        <p14:creationId xmlns:p14="http://schemas.microsoft.com/office/powerpoint/2010/main" val="4199374384"/>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a:defRPr/>
            </a:pPr>
            <a:endParaRPr lang="en-US"/>
          </a:p>
        </p:txBody>
      </p:sp>
      <p:sp>
        <p:nvSpPr>
          <p:cNvPr id="5" name="页脚占位符 4"/>
          <p:cNvSpPr>
            <a:spLocks noGrp="1"/>
          </p:cNvSpPr>
          <p:nvPr>
            <p:ph type="ftr" sz="quarter" idx="11"/>
          </p:nvPr>
        </p:nvSpPr>
        <p:spPr/>
        <p:txBody>
          <a:bodyPr/>
          <a:lstStyle/>
          <a:p>
            <a:pPr>
              <a:defRPr/>
            </a:pPr>
            <a:endParaRPr lang="en-US"/>
          </a:p>
        </p:txBody>
      </p:sp>
      <p:sp>
        <p:nvSpPr>
          <p:cNvPr id="6" name="灯片编号占位符 5"/>
          <p:cNvSpPr>
            <a:spLocks noGrp="1"/>
          </p:cNvSpPr>
          <p:nvPr>
            <p:ph type="sldNum" sz="quarter" idx="12"/>
          </p:nvPr>
        </p:nvSpPr>
        <p:spPr/>
        <p:txBody>
          <a:bodyPr/>
          <a:lstStyle/>
          <a:p>
            <a:pPr>
              <a:defRPr/>
            </a:pPr>
            <a:fld id="{D13AF64A-6264-4BC3-BC38-82B9205B7C4F}" type="slidenum">
              <a:rPr lang="zh-CN" altLang="en-US" smtClean="0"/>
              <a:pPr>
                <a:defRPr/>
              </a:pPr>
              <a:t>‹#›</a:t>
            </a:fld>
            <a:endParaRPr lang="en-US"/>
          </a:p>
        </p:txBody>
      </p:sp>
    </p:spTree>
    <p:extLst>
      <p:ext uri="{BB962C8B-B14F-4D97-AF65-F5344CB8AC3E}">
        <p14:creationId xmlns:p14="http://schemas.microsoft.com/office/powerpoint/2010/main" val="13109141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C1B57FEF-2B6F-4FC3-A924-4BFA586AF567}" type="slidenum">
              <a:rPr lang="en-US" altLang="zh-CN" smtClean="0"/>
              <a:pPr>
                <a:defRPr/>
              </a:pPr>
              <a:t>‹#›</a:t>
            </a:fld>
            <a:endParaRPr lang="en-US" altLang="zh-CN"/>
          </a:p>
        </p:txBody>
      </p:sp>
    </p:spTree>
    <p:extLst>
      <p:ext uri="{BB962C8B-B14F-4D97-AF65-F5344CB8AC3E}">
        <p14:creationId xmlns:p14="http://schemas.microsoft.com/office/powerpoint/2010/main" val="1386299755"/>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a:defRPr/>
            </a:pPr>
            <a:endParaRPr lang="en-US"/>
          </a:p>
        </p:txBody>
      </p:sp>
      <p:sp>
        <p:nvSpPr>
          <p:cNvPr id="6" name="页脚占位符 5"/>
          <p:cNvSpPr>
            <a:spLocks noGrp="1"/>
          </p:cNvSpPr>
          <p:nvPr>
            <p:ph type="ftr" sz="quarter" idx="11"/>
          </p:nvPr>
        </p:nvSpPr>
        <p:spPr/>
        <p:txBody>
          <a:bodyPr/>
          <a:lstStyle/>
          <a:p>
            <a:pPr>
              <a:defRPr/>
            </a:pPr>
            <a:endParaRPr lang="en-US"/>
          </a:p>
        </p:txBody>
      </p:sp>
      <p:sp>
        <p:nvSpPr>
          <p:cNvPr id="7" name="灯片编号占位符 6"/>
          <p:cNvSpPr>
            <a:spLocks noGrp="1"/>
          </p:cNvSpPr>
          <p:nvPr>
            <p:ph type="sldNum" sz="quarter" idx="12"/>
          </p:nvPr>
        </p:nvSpPr>
        <p:spPr/>
        <p:txBody>
          <a:bodyPr/>
          <a:lstStyle/>
          <a:p>
            <a:pPr>
              <a:defRPr/>
            </a:pPr>
            <a:fld id="{57844E31-6F15-4E97-A59D-23746799ED4C}" type="slidenum">
              <a:rPr lang="zh-CN" altLang="en-US" smtClean="0"/>
              <a:pPr>
                <a:defRPr/>
              </a:pPr>
              <a:t>‹#›</a:t>
            </a:fld>
            <a:endParaRPr lang="en-US"/>
          </a:p>
        </p:txBody>
      </p:sp>
    </p:spTree>
    <p:extLst>
      <p:ext uri="{BB962C8B-B14F-4D97-AF65-F5344CB8AC3E}">
        <p14:creationId xmlns:p14="http://schemas.microsoft.com/office/powerpoint/2010/main" val="2620517406"/>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a:defRPr/>
            </a:pPr>
            <a:endParaRPr lang="en-US"/>
          </a:p>
        </p:txBody>
      </p:sp>
      <p:sp>
        <p:nvSpPr>
          <p:cNvPr id="8" name="页脚占位符 7"/>
          <p:cNvSpPr>
            <a:spLocks noGrp="1"/>
          </p:cNvSpPr>
          <p:nvPr>
            <p:ph type="ftr" sz="quarter" idx="11"/>
          </p:nvPr>
        </p:nvSpPr>
        <p:spPr/>
        <p:txBody>
          <a:bodyPr/>
          <a:lstStyle/>
          <a:p>
            <a:pPr>
              <a:defRPr/>
            </a:pPr>
            <a:endParaRPr lang="en-US"/>
          </a:p>
        </p:txBody>
      </p:sp>
      <p:sp>
        <p:nvSpPr>
          <p:cNvPr id="9" name="灯片编号占位符 8"/>
          <p:cNvSpPr>
            <a:spLocks noGrp="1"/>
          </p:cNvSpPr>
          <p:nvPr>
            <p:ph type="sldNum" sz="quarter" idx="12"/>
          </p:nvPr>
        </p:nvSpPr>
        <p:spPr/>
        <p:txBody>
          <a:bodyPr/>
          <a:lstStyle/>
          <a:p>
            <a:pPr>
              <a:defRPr/>
            </a:pPr>
            <a:fld id="{E828AEC7-90DB-46F2-B8BD-9E2402914F80}" type="slidenum">
              <a:rPr lang="zh-CN" altLang="en-US" smtClean="0"/>
              <a:pPr>
                <a:defRPr/>
              </a:pPr>
              <a:t>‹#›</a:t>
            </a:fld>
            <a:endParaRPr lang="en-US"/>
          </a:p>
        </p:txBody>
      </p:sp>
    </p:spTree>
    <p:extLst>
      <p:ext uri="{BB962C8B-B14F-4D97-AF65-F5344CB8AC3E}">
        <p14:creationId xmlns:p14="http://schemas.microsoft.com/office/powerpoint/2010/main" val="1728800977"/>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en-US"/>
          </a:p>
        </p:txBody>
      </p:sp>
      <p:sp>
        <p:nvSpPr>
          <p:cNvPr id="4" name="页脚占位符 3"/>
          <p:cNvSpPr>
            <a:spLocks noGrp="1"/>
          </p:cNvSpPr>
          <p:nvPr>
            <p:ph type="ftr" sz="quarter" idx="11"/>
          </p:nvPr>
        </p:nvSpPr>
        <p:spPr/>
        <p:txBody>
          <a:bodyPr/>
          <a:lstStyle/>
          <a:p>
            <a:pPr>
              <a:defRPr/>
            </a:pPr>
            <a:endParaRPr lang="en-US"/>
          </a:p>
        </p:txBody>
      </p:sp>
      <p:sp>
        <p:nvSpPr>
          <p:cNvPr id="5" name="灯片编号占位符 4"/>
          <p:cNvSpPr>
            <a:spLocks noGrp="1"/>
          </p:cNvSpPr>
          <p:nvPr>
            <p:ph type="sldNum" sz="quarter" idx="12"/>
          </p:nvPr>
        </p:nvSpPr>
        <p:spPr/>
        <p:txBody>
          <a:bodyPr/>
          <a:lstStyle/>
          <a:p>
            <a:pPr>
              <a:defRPr/>
            </a:pPr>
            <a:fld id="{593E7F31-E4FC-4494-A423-258D2115265B}" type="slidenum">
              <a:rPr lang="zh-CN" altLang="en-US" smtClean="0"/>
              <a:pPr>
                <a:defRPr/>
              </a:pPr>
              <a:t>‹#›</a:t>
            </a:fld>
            <a:endParaRPr lang="en-US"/>
          </a:p>
        </p:txBody>
      </p:sp>
    </p:spTree>
    <p:extLst>
      <p:ext uri="{BB962C8B-B14F-4D97-AF65-F5344CB8AC3E}">
        <p14:creationId xmlns:p14="http://schemas.microsoft.com/office/powerpoint/2010/main" val="2743459850"/>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endParaRPr lang="en-US"/>
          </a:p>
        </p:txBody>
      </p:sp>
      <p:sp>
        <p:nvSpPr>
          <p:cNvPr id="3" name="页脚占位符 2"/>
          <p:cNvSpPr>
            <a:spLocks noGrp="1"/>
          </p:cNvSpPr>
          <p:nvPr>
            <p:ph type="ftr" sz="quarter" idx="11"/>
          </p:nvPr>
        </p:nvSpPr>
        <p:spPr/>
        <p:txBody>
          <a:bodyPr/>
          <a:lstStyle/>
          <a:p>
            <a:pPr>
              <a:defRPr/>
            </a:pPr>
            <a:endParaRPr lang="en-US"/>
          </a:p>
        </p:txBody>
      </p:sp>
      <p:sp>
        <p:nvSpPr>
          <p:cNvPr id="4" name="灯片编号占位符 3"/>
          <p:cNvSpPr>
            <a:spLocks noGrp="1"/>
          </p:cNvSpPr>
          <p:nvPr>
            <p:ph type="sldNum" sz="quarter" idx="12"/>
          </p:nvPr>
        </p:nvSpPr>
        <p:spPr/>
        <p:txBody>
          <a:bodyPr/>
          <a:lstStyle/>
          <a:p>
            <a:pPr>
              <a:defRPr/>
            </a:pPr>
            <a:fld id="{88694FA4-5B63-4D8D-AEDD-DCFF8DC6771A}" type="slidenum">
              <a:rPr lang="zh-CN" altLang="en-US" smtClean="0"/>
              <a:pPr>
                <a:defRPr/>
              </a:pPr>
              <a:t>‹#›</a:t>
            </a:fld>
            <a:endParaRPr lang="en-US"/>
          </a:p>
        </p:txBody>
      </p:sp>
    </p:spTree>
    <p:extLst>
      <p:ext uri="{BB962C8B-B14F-4D97-AF65-F5344CB8AC3E}">
        <p14:creationId xmlns:p14="http://schemas.microsoft.com/office/powerpoint/2010/main" val="2696930184"/>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p>
        </p:txBody>
      </p:sp>
      <p:sp>
        <p:nvSpPr>
          <p:cNvPr id="6" name="页脚占位符 5"/>
          <p:cNvSpPr>
            <a:spLocks noGrp="1"/>
          </p:cNvSpPr>
          <p:nvPr>
            <p:ph type="ftr" sz="quarter" idx="11"/>
          </p:nvPr>
        </p:nvSpPr>
        <p:spPr/>
        <p:txBody>
          <a:bodyPr/>
          <a:lstStyle/>
          <a:p>
            <a:pPr>
              <a:defRPr/>
            </a:pPr>
            <a:endParaRPr lang="en-US"/>
          </a:p>
        </p:txBody>
      </p:sp>
      <p:sp>
        <p:nvSpPr>
          <p:cNvPr id="7" name="灯片编号占位符 6"/>
          <p:cNvSpPr>
            <a:spLocks noGrp="1"/>
          </p:cNvSpPr>
          <p:nvPr>
            <p:ph type="sldNum" sz="quarter" idx="12"/>
          </p:nvPr>
        </p:nvSpPr>
        <p:spPr/>
        <p:txBody>
          <a:bodyPr/>
          <a:lstStyle/>
          <a:p>
            <a:pPr>
              <a:defRPr/>
            </a:pPr>
            <a:fld id="{A7950046-DD3B-41C3-9FA1-AAD25D4F4545}" type="slidenum">
              <a:rPr lang="zh-CN" altLang="en-US" smtClean="0"/>
              <a:pPr>
                <a:defRPr/>
              </a:pPr>
              <a:t>‹#›</a:t>
            </a:fld>
            <a:endParaRPr lang="en-US"/>
          </a:p>
        </p:txBody>
      </p:sp>
    </p:spTree>
    <p:extLst>
      <p:ext uri="{BB962C8B-B14F-4D97-AF65-F5344CB8AC3E}">
        <p14:creationId xmlns:p14="http://schemas.microsoft.com/office/powerpoint/2010/main" val="2276433984"/>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p>
        </p:txBody>
      </p:sp>
      <p:sp>
        <p:nvSpPr>
          <p:cNvPr id="6" name="页脚占位符 5"/>
          <p:cNvSpPr>
            <a:spLocks noGrp="1"/>
          </p:cNvSpPr>
          <p:nvPr>
            <p:ph type="ftr" sz="quarter" idx="11"/>
          </p:nvPr>
        </p:nvSpPr>
        <p:spPr/>
        <p:txBody>
          <a:bodyPr/>
          <a:lstStyle/>
          <a:p>
            <a:pPr>
              <a:defRPr/>
            </a:pPr>
            <a:endParaRPr lang="en-US"/>
          </a:p>
        </p:txBody>
      </p:sp>
      <p:sp>
        <p:nvSpPr>
          <p:cNvPr id="7" name="灯片编号占位符 6"/>
          <p:cNvSpPr>
            <a:spLocks noGrp="1"/>
          </p:cNvSpPr>
          <p:nvPr>
            <p:ph type="sldNum" sz="quarter" idx="12"/>
          </p:nvPr>
        </p:nvSpPr>
        <p:spPr/>
        <p:txBody>
          <a:bodyPr/>
          <a:lstStyle/>
          <a:p>
            <a:pPr>
              <a:defRPr/>
            </a:pPr>
            <a:fld id="{8295BE94-CCA0-44EE-A47D-2D5AAD70F447}" type="slidenum">
              <a:rPr lang="zh-CN" altLang="en-US" smtClean="0"/>
              <a:pPr>
                <a:defRPr/>
              </a:pPr>
              <a:t>‹#›</a:t>
            </a:fld>
            <a:endParaRPr lang="en-US"/>
          </a:p>
        </p:txBody>
      </p:sp>
    </p:spTree>
    <p:extLst>
      <p:ext uri="{BB962C8B-B14F-4D97-AF65-F5344CB8AC3E}">
        <p14:creationId xmlns:p14="http://schemas.microsoft.com/office/powerpoint/2010/main" val="1045677447"/>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endParaRPr lang="en-US"/>
          </a:p>
        </p:txBody>
      </p:sp>
      <p:sp>
        <p:nvSpPr>
          <p:cNvPr id="5" name="页脚占位符 4"/>
          <p:cNvSpPr>
            <a:spLocks noGrp="1"/>
          </p:cNvSpPr>
          <p:nvPr>
            <p:ph type="ftr" sz="quarter" idx="11"/>
          </p:nvPr>
        </p:nvSpPr>
        <p:spPr/>
        <p:txBody>
          <a:bodyPr/>
          <a:lstStyle/>
          <a:p>
            <a:pPr>
              <a:defRPr/>
            </a:pPr>
            <a:endParaRPr lang="en-US"/>
          </a:p>
        </p:txBody>
      </p:sp>
      <p:sp>
        <p:nvSpPr>
          <p:cNvPr id="6" name="灯片编号占位符 5"/>
          <p:cNvSpPr>
            <a:spLocks noGrp="1"/>
          </p:cNvSpPr>
          <p:nvPr>
            <p:ph type="sldNum" sz="quarter" idx="12"/>
          </p:nvPr>
        </p:nvSpPr>
        <p:spPr/>
        <p:txBody>
          <a:bodyPr/>
          <a:lstStyle/>
          <a:p>
            <a:pPr>
              <a:defRPr/>
            </a:pPr>
            <a:fld id="{A5100865-7491-4992-9F51-E656BCD1D8DE}" type="slidenum">
              <a:rPr lang="zh-CN" altLang="en-US" smtClean="0"/>
              <a:pPr>
                <a:defRPr/>
              </a:pPr>
              <a:t>‹#›</a:t>
            </a:fld>
            <a:endParaRPr lang="en-US"/>
          </a:p>
        </p:txBody>
      </p:sp>
    </p:spTree>
    <p:extLst>
      <p:ext uri="{BB962C8B-B14F-4D97-AF65-F5344CB8AC3E}">
        <p14:creationId xmlns:p14="http://schemas.microsoft.com/office/powerpoint/2010/main" val="1085563664"/>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endParaRPr lang="en-US"/>
          </a:p>
        </p:txBody>
      </p:sp>
      <p:sp>
        <p:nvSpPr>
          <p:cNvPr id="5" name="页脚占位符 4"/>
          <p:cNvSpPr>
            <a:spLocks noGrp="1"/>
          </p:cNvSpPr>
          <p:nvPr>
            <p:ph type="ftr" sz="quarter" idx="11"/>
          </p:nvPr>
        </p:nvSpPr>
        <p:spPr/>
        <p:txBody>
          <a:bodyPr/>
          <a:lstStyle/>
          <a:p>
            <a:pPr>
              <a:defRPr/>
            </a:pPr>
            <a:endParaRPr lang="en-US"/>
          </a:p>
        </p:txBody>
      </p:sp>
      <p:sp>
        <p:nvSpPr>
          <p:cNvPr id="6" name="灯片编号占位符 5"/>
          <p:cNvSpPr>
            <a:spLocks noGrp="1"/>
          </p:cNvSpPr>
          <p:nvPr>
            <p:ph type="sldNum" sz="quarter" idx="12"/>
          </p:nvPr>
        </p:nvSpPr>
        <p:spPr/>
        <p:txBody>
          <a:bodyPr/>
          <a:lstStyle/>
          <a:p>
            <a:pPr>
              <a:defRPr/>
            </a:pPr>
            <a:fld id="{6C22BF61-F199-46E4-BFFD-96A58F77A70A}" type="slidenum">
              <a:rPr lang="zh-CN" altLang="en-US" smtClean="0"/>
              <a:pPr>
                <a:defRPr/>
              </a:pPr>
              <a:t>‹#›</a:t>
            </a:fld>
            <a:endParaRPr lang="en-US"/>
          </a:p>
        </p:txBody>
      </p:sp>
    </p:spTree>
    <p:extLst>
      <p:ext uri="{BB962C8B-B14F-4D97-AF65-F5344CB8AC3E}">
        <p14:creationId xmlns:p14="http://schemas.microsoft.com/office/powerpoint/2010/main" val="3003451881"/>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60660265-C0E0-4254-85E2-1EE8AFD9F6F6}" type="slidenum">
              <a:rPr lang="zh-CN" altLang="en-US"/>
              <a:pPr>
                <a:defRPr/>
              </a:pPr>
              <a:t>‹#›</a:t>
            </a:fld>
            <a:endParaRPr lang="en-US"/>
          </a:p>
        </p:txBody>
      </p:sp>
    </p:spTree>
    <p:extLst>
      <p:ext uri="{BB962C8B-B14F-4D97-AF65-F5344CB8AC3E}">
        <p14:creationId xmlns:p14="http://schemas.microsoft.com/office/powerpoint/2010/main" val="2604103451"/>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B9E0CDB2-8411-46B9-BEB7-6E6338172B1C}" type="slidenum">
              <a:rPr lang="zh-CN" altLang="en-US"/>
              <a:pPr>
                <a:defRPr/>
              </a:pPr>
              <a:t>‹#›</a:t>
            </a:fld>
            <a:endParaRPr lang="en-US"/>
          </a:p>
        </p:txBody>
      </p:sp>
    </p:spTree>
    <p:extLst>
      <p:ext uri="{BB962C8B-B14F-4D97-AF65-F5344CB8AC3E}">
        <p14:creationId xmlns:p14="http://schemas.microsoft.com/office/powerpoint/2010/main" val="14859803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a:defRPr/>
            </a:pPr>
            <a:endParaRPr lang="en-US"/>
          </a:p>
        </p:txBody>
      </p:sp>
      <p:sp>
        <p:nvSpPr>
          <p:cNvPr id="5" name="页脚占位符 4"/>
          <p:cNvSpPr>
            <a:spLocks noGrp="1"/>
          </p:cNvSpPr>
          <p:nvPr>
            <p:ph type="ftr" sz="quarter" idx="11"/>
          </p:nvPr>
        </p:nvSpPr>
        <p:spPr/>
        <p:txBody>
          <a:bodyPr/>
          <a:lstStyle/>
          <a:p>
            <a:pPr>
              <a:defRPr/>
            </a:pPr>
            <a:endParaRPr lang="en-US"/>
          </a:p>
        </p:txBody>
      </p:sp>
      <p:sp>
        <p:nvSpPr>
          <p:cNvPr id="6" name="灯片编号占位符 5"/>
          <p:cNvSpPr>
            <a:spLocks noGrp="1"/>
          </p:cNvSpPr>
          <p:nvPr>
            <p:ph type="sldNum" sz="quarter" idx="12"/>
          </p:nvPr>
        </p:nvSpPr>
        <p:spPr/>
        <p:txBody>
          <a:bodyPr/>
          <a:lstStyle/>
          <a:p>
            <a:pPr>
              <a:defRPr/>
            </a:pPr>
            <a:fld id="{0090906F-7DF5-42ED-8DD4-E4478CC265CD}" type="slidenum">
              <a:rPr lang="zh-CN" altLang="en-US" smtClean="0"/>
              <a:pPr>
                <a:defRPr/>
              </a:pPr>
              <a:t>‹#›</a:t>
            </a:fld>
            <a:endParaRPr lang="en-US"/>
          </a:p>
        </p:txBody>
      </p:sp>
    </p:spTree>
    <p:extLst>
      <p:ext uri="{BB962C8B-B14F-4D97-AF65-F5344CB8AC3E}">
        <p14:creationId xmlns:p14="http://schemas.microsoft.com/office/powerpoint/2010/main" val="1768968254"/>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3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5F3624F1-61AE-410C-9B1B-226665CC9CD5}" type="slidenum">
              <a:rPr lang="zh-CN" altLang="en-US"/>
              <a:pPr>
                <a:defRPr/>
              </a:pPr>
              <a:t>‹#›</a:t>
            </a:fld>
            <a:endParaRPr lang="en-US"/>
          </a:p>
        </p:txBody>
      </p:sp>
    </p:spTree>
    <p:extLst>
      <p:ext uri="{BB962C8B-B14F-4D97-AF65-F5344CB8AC3E}">
        <p14:creationId xmlns:p14="http://schemas.microsoft.com/office/powerpoint/2010/main" val="590179193"/>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4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D7FA35C4-136B-47BF-8B16-BD8BCCB33C70}" type="slidenum">
              <a:rPr lang="zh-CN" altLang="en-US"/>
              <a:pPr>
                <a:defRPr/>
              </a:pPr>
              <a:t>‹#›</a:t>
            </a:fld>
            <a:endParaRPr lang="en-US"/>
          </a:p>
        </p:txBody>
      </p:sp>
    </p:spTree>
    <p:extLst>
      <p:ext uri="{BB962C8B-B14F-4D97-AF65-F5344CB8AC3E}">
        <p14:creationId xmlns:p14="http://schemas.microsoft.com/office/powerpoint/2010/main" val="3886324534"/>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5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05ACDA53-C61D-4025-BD4F-FA30C65B1586}" type="slidenum">
              <a:rPr lang="zh-CN" altLang="en-US"/>
              <a:pPr>
                <a:defRPr/>
              </a:pPr>
              <a:t>‹#›</a:t>
            </a:fld>
            <a:endParaRPr lang="en-US"/>
          </a:p>
        </p:txBody>
      </p:sp>
    </p:spTree>
    <p:extLst>
      <p:ext uri="{BB962C8B-B14F-4D97-AF65-F5344CB8AC3E}">
        <p14:creationId xmlns:p14="http://schemas.microsoft.com/office/powerpoint/2010/main" val="1567245052"/>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6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4A801F0C-3487-41B7-BD7A-C4C5044B21A8}" type="slidenum">
              <a:rPr lang="zh-CN" altLang="en-US"/>
              <a:pPr>
                <a:defRPr/>
              </a:pPr>
              <a:t>‹#›</a:t>
            </a:fld>
            <a:endParaRPr lang="en-US"/>
          </a:p>
        </p:txBody>
      </p:sp>
    </p:spTree>
    <p:extLst>
      <p:ext uri="{BB962C8B-B14F-4D97-AF65-F5344CB8AC3E}">
        <p14:creationId xmlns:p14="http://schemas.microsoft.com/office/powerpoint/2010/main" val="2063570222"/>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7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9CE45735-3BDA-427A-9492-950D16096D7B}" type="slidenum">
              <a:rPr lang="zh-CN" altLang="en-US"/>
              <a:pPr>
                <a:defRPr/>
              </a:pPr>
              <a:t>‹#›</a:t>
            </a:fld>
            <a:endParaRPr lang="en-US"/>
          </a:p>
        </p:txBody>
      </p:sp>
    </p:spTree>
    <p:extLst>
      <p:ext uri="{BB962C8B-B14F-4D97-AF65-F5344CB8AC3E}">
        <p14:creationId xmlns:p14="http://schemas.microsoft.com/office/powerpoint/2010/main" val="3275959891"/>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8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CD2AE1F1-C4DD-472B-BCD8-0FBC01F728B6}" type="slidenum">
              <a:rPr lang="zh-CN" altLang="en-US"/>
              <a:pPr>
                <a:defRPr/>
              </a:pPr>
              <a:t>‹#›</a:t>
            </a:fld>
            <a:endParaRPr lang="en-US"/>
          </a:p>
        </p:txBody>
      </p:sp>
    </p:spTree>
    <p:extLst>
      <p:ext uri="{BB962C8B-B14F-4D97-AF65-F5344CB8AC3E}">
        <p14:creationId xmlns:p14="http://schemas.microsoft.com/office/powerpoint/2010/main" val="1627504857"/>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9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5C4FA21C-9D21-4A2E-A028-5834BD5182FC}" type="slidenum">
              <a:rPr lang="zh-CN" altLang="en-US"/>
              <a:pPr>
                <a:defRPr/>
              </a:pPr>
              <a:t>‹#›</a:t>
            </a:fld>
            <a:endParaRPr lang="en-US"/>
          </a:p>
        </p:txBody>
      </p:sp>
    </p:spTree>
    <p:extLst>
      <p:ext uri="{BB962C8B-B14F-4D97-AF65-F5344CB8AC3E}">
        <p14:creationId xmlns:p14="http://schemas.microsoft.com/office/powerpoint/2010/main" val="783686605"/>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10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ECA0C66F-66B9-4F0F-AF3C-10CA77BACA2D}" type="slidenum">
              <a:rPr lang="zh-CN" altLang="en-US"/>
              <a:pPr>
                <a:defRPr/>
              </a:pPr>
              <a:t>‹#›</a:t>
            </a:fld>
            <a:endParaRPr lang="en-US"/>
          </a:p>
        </p:txBody>
      </p:sp>
    </p:spTree>
    <p:extLst>
      <p:ext uri="{BB962C8B-B14F-4D97-AF65-F5344CB8AC3E}">
        <p14:creationId xmlns:p14="http://schemas.microsoft.com/office/powerpoint/2010/main" val="2960403454"/>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11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CFE9B444-2884-448C-801B-A82F9853787E}" type="slidenum">
              <a:rPr lang="zh-CN" altLang="en-US"/>
              <a:pPr>
                <a:defRPr/>
              </a:pPr>
              <a:t>‹#›</a:t>
            </a:fld>
            <a:endParaRPr lang="en-US"/>
          </a:p>
        </p:txBody>
      </p:sp>
    </p:spTree>
    <p:extLst>
      <p:ext uri="{BB962C8B-B14F-4D97-AF65-F5344CB8AC3E}">
        <p14:creationId xmlns:p14="http://schemas.microsoft.com/office/powerpoint/2010/main" val="1534038743"/>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12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A96AADE7-6AEB-4AAF-800E-9022343A9DA5}" type="slidenum">
              <a:rPr lang="zh-CN" altLang="en-US"/>
              <a:pPr>
                <a:defRPr/>
              </a:pPr>
              <a:t>‹#›</a:t>
            </a:fld>
            <a:endParaRPr lang="en-US"/>
          </a:p>
        </p:txBody>
      </p:sp>
    </p:spTree>
    <p:extLst>
      <p:ext uri="{BB962C8B-B14F-4D97-AF65-F5344CB8AC3E}">
        <p14:creationId xmlns:p14="http://schemas.microsoft.com/office/powerpoint/2010/main" val="419537591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endParaRPr lang="en-US"/>
          </a:p>
        </p:txBody>
      </p:sp>
      <p:sp>
        <p:nvSpPr>
          <p:cNvPr id="5" name="页脚占位符 4"/>
          <p:cNvSpPr>
            <a:spLocks noGrp="1"/>
          </p:cNvSpPr>
          <p:nvPr>
            <p:ph type="ftr" sz="quarter" idx="11"/>
          </p:nvPr>
        </p:nvSpPr>
        <p:spPr/>
        <p:txBody>
          <a:bodyPr/>
          <a:lstStyle/>
          <a:p>
            <a:pPr>
              <a:defRPr/>
            </a:pPr>
            <a:endParaRPr lang="en-US"/>
          </a:p>
        </p:txBody>
      </p:sp>
      <p:sp>
        <p:nvSpPr>
          <p:cNvPr id="6" name="灯片编号占位符 5"/>
          <p:cNvSpPr>
            <a:spLocks noGrp="1"/>
          </p:cNvSpPr>
          <p:nvPr>
            <p:ph type="sldNum" sz="quarter" idx="12"/>
          </p:nvPr>
        </p:nvSpPr>
        <p:spPr/>
        <p:txBody>
          <a:bodyPr/>
          <a:lstStyle/>
          <a:p>
            <a:pPr>
              <a:defRPr/>
            </a:pPr>
            <a:fld id="{44478B68-64E3-4C4F-88B1-1240C75A683D}" type="slidenum">
              <a:rPr lang="zh-CN" altLang="en-US" smtClean="0"/>
              <a:pPr>
                <a:defRPr/>
              </a:pPr>
              <a:t>‹#›</a:t>
            </a:fld>
            <a:endParaRPr lang="en-US"/>
          </a:p>
        </p:txBody>
      </p:sp>
    </p:spTree>
    <p:extLst>
      <p:ext uri="{BB962C8B-B14F-4D97-AF65-F5344CB8AC3E}">
        <p14:creationId xmlns:p14="http://schemas.microsoft.com/office/powerpoint/2010/main" val="4199374384"/>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13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4AB82813-730A-46AE-BCF3-A4146C08B9E1}" type="slidenum">
              <a:rPr lang="zh-CN" altLang="en-US"/>
              <a:pPr>
                <a:defRPr/>
              </a:pPr>
              <a:t>‹#›</a:t>
            </a:fld>
            <a:endParaRPr lang="en-US"/>
          </a:p>
        </p:txBody>
      </p:sp>
    </p:spTree>
    <p:extLst>
      <p:ext uri="{BB962C8B-B14F-4D97-AF65-F5344CB8AC3E}">
        <p14:creationId xmlns:p14="http://schemas.microsoft.com/office/powerpoint/2010/main" val="2635192656"/>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14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459469D6-5B3F-4661-9D35-AF48A8E9F9D7}" type="slidenum">
              <a:rPr lang="zh-CN" altLang="en-US"/>
              <a:pPr>
                <a:defRPr/>
              </a:pPr>
              <a:t>‹#›</a:t>
            </a:fld>
            <a:endParaRPr lang="en-US"/>
          </a:p>
        </p:txBody>
      </p:sp>
    </p:spTree>
    <p:extLst>
      <p:ext uri="{BB962C8B-B14F-4D97-AF65-F5344CB8AC3E}">
        <p14:creationId xmlns:p14="http://schemas.microsoft.com/office/powerpoint/2010/main" val="195451445"/>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15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5E2FE1CF-61CF-404D-B777-24E2D8D652E4}" type="slidenum">
              <a:rPr lang="zh-CN" altLang="en-US"/>
              <a:pPr>
                <a:defRPr/>
              </a:pPr>
              <a:t>‹#›</a:t>
            </a:fld>
            <a:endParaRPr lang="en-US"/>
          </a:p>
        </p:txBody>
      </p:sp>
    </p:spTree>
    <p:extLst>
      <p:ext uri="{BB962C8B-B14F-4D97-AF65-F5344CB8AC3E}">
        <p14:creationId xmlns:p14="http://schemas.microsoft.com/office/powerpoint/2010/main" val="1717150555"/>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16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17D083EA-E1F3-47D4-95F3-384D14AB8109}" type="slidenum">
              <a:rPr lang="zh-CN" altLang="en-US"/>
              <a:pPr>
                <a:defRPr/>
              </a:pPr>
              <a:t>‹#›</a:t>
            </a:fld>
            <a:endParaRPr lang="en-US"/>
          </a:p>
        </p:txBody>
      </p:sp>
    </p:spTree>
    <p:extLst>
      <p:ext uri="{BB962C8B-B14F-4D97-AF65-F5344CB8AC3E}">
        <p14:creationId xmlns:p14="http://schemas.microsoft.com/office/powerpoint/2010/main" val="4008024869"/>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17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E0E93582-AC6D-4402-B25D-1ED3A36B9E08}" type="slidenum">
              <a:rPr lang="zh-CN" altLang="en-US"/>
              <a:pPr>
                <a:defRPr/>
              </a:pPr>
              <a:t>‹#›</a:t>
            </a:fld>
            <a:endParaRPr lang="en-US"/>
          </a:p>
        </p:txBody>
      </p:sp>
    </p:spTree>
    <p:extLst>
      <p:ext uri="{BB962C8B-B14F-4D97-AF65-F5344CB8AC3E}">
        <p14:creationId xmlns:p14="http://schemas.microsoft.com/office/powerpoint/2010/main" val="1474048778"/>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18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8DA19EEF-0F88-4ACA-B46D-61B95CBF3C37}" type="slidenum">
              <a:rPr lang="zh-CN" altLang="en-US"/>
              <a:pPr>
                <a:defRPr/>
              </a:pPr>
              <a:t>‹#›</a:t>
            </a:fld>
            <a:endParaRPr lang="en-US"/>
          </a:p>
        </p:txBody>
      </p:sp>
    </p:spTree>
    <p:extLst>
      <p:ext uri="{BB962C8B-B14F-4D97-AF65-F5344CB8AC3E}">
        <p14:creationId xmlns:p14="http://schemas.microsoft.com/office/powerpoint/2010/main" val="2995386614"/>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19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1D1B933C-DA99-4793-82CC-D06D5896553F}" type="slidenum">
              <a:rPr lang="zh-CN" altLang="en-US"/>
              <a:pPr>
                <a:defRPr/>
              </a:pPr>
              <a:t>‹#›</a:t>
            </a:fld>
            <a:endParaRPr lang="en-US"/>
          </a:p>
        </p:txBody>
      </p:sp>
    </p:spTree>
    <p:extLst>
      <p:ext uri="{BB962C8B-B14F-4D97-AF65-F5344CB8AC3E}">
        <p14:creationId xmlns:p14="http://schemas.microsoft.com/office/powerpoint/2010/main" val="377133209"/>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20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2601445B-7380-4B1D-9841-786F77D22841}" type="slidenum">
              <a:rPr lang="zh-CN" altLang="en-US"/>
              <a:pPr>
                <a:defRPr/>
              </a:pPr>
              <a:t>‹#›</a:t>
            </a:fld>
            <a:endParaRPr lang="en-US"/>
          </a:p>
        </p:txBody>
      </p:sp>
    </p:spTree>
    <p:extLst>
      <p:ext uri="{BB962C8B-B14F-4D97-AF65-F5344CB8AC3E}">
        <p14:creationId xmlns:p14="http://schemas.microsoft.com/office/powerpoint/2010/main" val="1646885074"/>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21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66987791-A899-4AB9-942F-0625A7F8006C}" type="slidenum">
              <a:rPr lang="zh-CN" altLang="en-US"/>
              <a:pPr>
                <a:defRPr/>
              </a:pPr>
              <a:t>‹#›</a:t>
            </a:fld>
            <a:endParaRPr lang="en-US"/>
          </a:p>
        </p:txBody>
      </p:sp>
    </p:spTree>
    <p:extLst>
      <p:ext uri="{BB962C8B-B14F-4D97-AF65-F5344CB8AC3E}">
        <p14:creationId xmlns:p14="http://schemas.microsoft.com/office/powerpoint/2010/main" val="3919807429"/>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22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96669961-56F0-4A00-A50A-E106CE168295}" type="slidenum">
              <a:rPr lang="zh-CN" altLang="en-US"/>
              <a:pPr>
                <a:defRPr/>
              </a:pPr>
              <a:t>‹#›</a:t>
            </a:fld>
            <a:endParaRPr lang="en-US"/>
          </a:p>
        </p:txBody>
      </p:sp>
    </p:spTree>
    <p:extLst>
      <p:ext uri="{BB962C8B-B14F-4D97-AF65-F5344CB8AC3E}">
        <p14:creationId xmlns:p14="http://schemas.microsoft.com/office/powerpoint/2010/main" val="230995708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a:defRPr/>
            </a:pPr>
            <a:endParaRPr lang="en-US"/>
          </a:p>
        </p:txBody>
      </p:sp>
      <p:sp>
        <p:nvSpPr>
          <p:cNvPr id="5" name="页脚占位符 4"/>
          <p:cNvSpPr>
            <a:spLocks noGrp="1"/>
          </p:cNvSpPr>
          <p:nvPr>
            <p:ph type="ftr" sz="quarter" idx="11"/>
          </p:nvPr>
        </p:nvSpPr>
        <p:spPr/>
        <p:txBody>
          <a:bodyPr/>
          <a:lstStyle/>
          <a:p>
            <a:pPr>
              <a:defRPr/>
            </a:pPr>
            <a:endParaRPr lang="en-US"/>
          </a:p>
        </p:txBody>
      </p:sp>
      <p:sp>
        <p:nvSpPr>
          <p:cNvPr id="6" name="灯片编号占位符 5"/>
          <p:cNvSpPr>
            <a:spLocks noGrp="1"/>
          </p:cNvSpPr>
          <p:nvPr>
            <p:ph type="sldNum" sz="quarter" idx="12"/>
          </p:nvPr>
        </p:nvSpPr>
        <p:spPr/>
        <p:txBody>
          <a:bodyPr/>
          <a:lstStyle/>
          <a:p>
            <a:pPr>
              <a:defRPr/>
            </a:pPr>
            <a:fld id="{D13AF64A-6264-4BC3-BC38-82B9205B7C4F}" type="slidenum">
              <a:rPr lang="zh-CN" altLang="en-US" smtClean="0"/>
              <a:pPr>
                <a:defRPr/>
              </a:pPr>
              <a:t>‹#›</a:t>
            </a:fld>
            <a:endParaRPr lang="en-US"/>
          </a:p>
        </p:txBody>
      </p:sp>
    </p:spTree>
    <p:extLst>
      <p:ext uri="{BB962C8B-B14F-4D97-AF65-F5344CB8AC3E}">
        <p14:creationId xmlns:p14="http://schemas.microsoft.com/office/powerpoint/2010/main" val="1310914197"/>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23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C4D183A9-A26E-4863-8209-311EE02F9A5C}" type="slidenum">
              <a:rPr lang="zh-CN" altLang="en-US"/>
              <a:pPr>
                <a:defRPr/>
              </a:pPr>
              <a:t>‹#›</a:t>
            </a:fld>
            <a:endParaRPr lang="en-US"/>
          </a:p>
        </p:txBody>
      </p:sp>
    </p:spTree>
    <p:extLst>
      <p:ext uri="{BB962C8B-B14F-4D97-AF65-F5344CB8AC3E}">
        <p14:creationId xmlns:p14="http://schemas.microsoft.com/office/powerpoint/2010/main" val="548132646"/>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24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77D6CAEF-AF2C-42D9-90BE-7EB77AEA854F}" type="slidenum">
              <a:rPr lang="zh-CN" altLang="en-US"/>
              <a:pPr>
                <a:defRPr/>
              </a:pPr>
              <a:t>‹#›</a:t>
            </a:fld>
            <a:endParaRPr lang="en-US"/>
          </a:p>
        </p:txBody>
      </p:sp>
    </p:spTree>
    <p:extLst>
      <p:ext uri="{BB962C8B-B14F-4D97-AF65-F5344CB8AC3E}">
        <p14:creationId xmlns:p14="http://schemas.microsoft.com/office/powerpoint/2010/main" val="3755188071"/>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25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713A9054-A36D-44AE-975D-3E9234C94C3E}" type="slidenum">
              <a:rPr lang="zh-CN" altLang="en-US"/>
              <a:pPr>
                <a:defRPr/>
              </a:pPr>
              <a:t>‹#›</a:t>
            </a:fld>
            <a:endParaRPr lang="en-US"/>
          </a:p>
        </p:txBody>
      </p:sp>
    </p:spTree>
    <p:extLst>
      <p:ext uri="{BB962C8B-B14F-4D97-AF65-F5344CB8AC3E}">
        <p14:creationId xmlns:p14="http://schemas.microsoft.com/office/powerpoint/2010/main" val="789347786"/>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26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D1D9154A-51BC-45F9-9C54-00C9F35BA27B}" type="slidenum">
              <a:rPr lang="zh-CN" altLang="en-US"/>
              <a:pPr>
                <a:defRPr/>
              </a:pPr>
              <a:t>‹#›</a:t>
            </a:fld>
            <a:endParaRPr lang="en-US"/>
          </a:p>
        </p:txBody>
      </p:sp>
    </p:spTree>
    <p:extLst>
      <p:ext uri="{BB962C8B-B14F-4D97-AF65-F5344CB8AC3E}">
        <p14:creationId xmlns:p14="http://schemas.microsoft.com/office/powerpoint/2010/main" val="2131294712"/>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27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9153C109-045C-4AF0-BD0A-80DB2E942188}" type="slidenum">
              <a:rPr lang="zh-CN" altLang="en-US"/>
              <a:pPr>
                <a:defRPr/>
              </a:pPr>
              <a:t>‹#›</a:t>
            </a:fld>
            <a:endParaRPr lang="en-US"/>
          </a:p>
        </p:txBody>
      </p:sp>
    </p:spTree>
    <p:extLst>
      <p:ext uri="{BB962C8B-B14F-4D97-AF65-F5344CB8AC3E}">
        <p14:creationId xmlns:p14="http://schemas.microsoft.com/office/powerpoint/2010/main" val="229678443"/>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28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98CAD993-61D5-4780-AB63-E864D01A6B97}" type="slidenum">
              <a:rPr lang="zh-CN" altLang="en-US"/>
              <a:pPr>
                <a:defRPr/>
              </a:pPr>
              <a:t>‹#›</a:t>
            </a:fld>
            <a:endParaRPr lang="en-US"/>
          </a:p>
        </p:txBody>
      </p:sp>
    </p:spTree>
    <p:extLst>
      <p:ext uri="{BB962C8B-B14F-4D97-AF65-F5344CB8AC3E}">
        <p14:creationId xmlns:p14="http://schemas.microsoft.com/office/powerpoint/2010/main" val="4036000736"/>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29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FDD4E992-CD25-49BD-9FB4-C4F0661ACF71}" type="slidenum">
              <a:rPr lang="zh-CN" altLang="en-US"/>
              <a:pPr>
                <a:defRPr/>
              </a:pPr>
              <a:t>‹#›</a:t>
            </a:fld>
            <a:endParaRPr lang="en-US"/>
          </a:p>
        </p:txBody>
      </p:sp>
    </p:spTree>
    <p:extLst>
      <p:ext uri="{BB962C8B-B14F-4D97-AF65-F5344CB8AC3E}">
        <p14:creationId xmlns:p14="http://schemas.microsoft.com/office/powerpoint/2010/main" val="2830211405"/>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30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17354245-AC99-48A6-A30C-79F09BA33242}" type="slidenum">
              <a:rPr lang="zh-CN" altLang="en-US"/>
              <a:pPr>
                <a:defRPr/>
              </a:pPr>
              <a:t>‹#›</a:t>
            </a:fld>
            <a:endParaRPr lang="en-US"/>
          </a:p>
        </p:txBody>
      </p:sp>
    </p:spTree>
    <p:extLst>
      <p:ext uri="{BB962C8B-B14F-4D97-AF65-F5344CB8AC3E}">
        <p14:creationId xmlns:p14="http://schemas.microsoft.com/office/powerpoint/2010/main" val="2480071522"/>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31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0FA34BDB-3DEE-4D1C-A12B-7DFBE33552DD}" type="slidenum">
              <a:rPr lang="zh-CN" altLang="en-US"/>
              <a:pPr>
                <a:defRPr/>
              </a:pPr>
              <a:t>‹#›</a:t>
            </a:fld>
            <a:endParaRPr lang="en-US"/>
          </a:p>
        </p:txBody>
      </p:sp>
    </p:spTree>
    <p:extLst>
      <p:ext uri="{BB962C8B-B14F-4D97-AF65-F5344CB8AC3E}">
        <p14:creationId xmlns:p14="http://schemas.microsoft.com/office/powerpoint/2010/main" val="3787963794"/>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32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D19A4AC5-0DFF-4707-8D60-DE339835E219}" type="slidenum">
              <a:rPr lang="zh-CN" altLang="en-US"/>
              <a:pPr>
                <a:defRPr/>
              </a:pPr>
              <a:t>‹#›</a:t>
            </a:fld>
            <a:endParaRPr lang="en-US"/>
          </a:p>
        </p:txBody>
      </p:sp>
    </p:spTree>
    <p:extLst>
      <p:ext uri="{BB962C8B-B14F-4D97-AF65-F5344CB8AC3E}">
        <p14:creationId xmlns:p14="http://schemas.microsoft.com/office/powerpoint/2010/main" val="36192910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a:defRPr/>
            </a:pPr>
            <a:endParaRPr lang="en-US"/>
          </a:p>
        </p:txBody>
      </p:sp>
      <p:sp>
        <p:nvSpPr>
          <p:cNvPr id="6" name="页脚占位符 5"/>
          <p:cNvSpPr>
            <a:spLocks noGrp="1"/>
          </p:cNvSpPr>
          <p:nvPr>
            <p:ph type="ftr" sz="quarter" idx="11"/>
          </p:nvPr>
        </p:nvSpPr>
        <p:spPr/>
        <p:txBody>
          <a:bodyPr/>
          <a:lstStyle/>
          <a:p>
            <a:pPr>
              <a:defRPr/>
            </a:pPr>
            <a:endParaRPr lang="en-US"/>
          </a:p>
        </p:txBody>
      </p:sp>
      <p:sp>
        <p:nvSpPr>
          <p:cNvPr id="7" name="灯片编号占位符 6"/>
          <p:cNvSpPr>
            <a:spLocks noGrp="1"/>
          </p:cNvSpPr>
          <p:nvPr>
            <p:ph type="sldNum" sz="quarter" idx="12"/>
          </p:nvPr>
        </p:nvSpPr>
        <p:spPr/>
        <p:txBody>
          <a:bodyPr/>
          <a:lstStyle/>
          <a:p>
            <a:pPr>
              <a:defRPr/>
            </a:pPr>
            <a:fld id="{57844E31-6F15-4E97-A59D-23746799ED4C}" type="slidenum">
              <a:rPr lang="zh-CN" altLang="en-US" smtClean="0"/>
              <a:pPr>
                <a:defRPr/>
              </a:pPr>
              <a:t>‹#›</a:t>
            </a:fld>
            <a:endParaRPr lang="en-US"/>
          </a:p>
        </p:txBody>
      </p:sp>
    </p:spTree>
    <p:extLst>
      <p:ext uri="{BB962C8B-B14F-4D97-AF65-F5344CB8AC3E}">
        <p14:creationId xmlns:p14="http://schemas.microsoft.com/office/powerpoint/2010/main" val="2620517406"/>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33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011CE598-7B22-470E-8A99-2986F75BC6E6}" type="slidenum">
              <a:rPr lang="zh-CN" altLang="en-US"/>
              <a:pPr>
                <a:defRPr/>
              </a:pPr>
              <a:t>‹#›</a:t>
            </a:fld>
            <a:endParaRPr lang="en-US"/>
          </a:p>
        </p:txBody>
      </p:sp>
    </p:spTree>
    <p:extLst>
      <p:ext uri="{BB962C8B-B14F-4D97-AF65-F5344CB8AC3E}">
        <p14:creationId xmlns:p14="http://schemas.microsoft.com/office/powerpoint/2010/main" val="1944042358"/>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34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E48FB789-A47C-4B9D-AF3E-4F94AAB3B593}" type="slidenum">
              <a:rPr lang="zh-CN" altLang="en-US"/>
              <a:pPr>
                <a:defRPr/>
              </a:pPr>
              <a:t>‹#›</a:t>
            </a:fld>
            <a:endParaRPr lang="en-US"/>
          </a:p>
        </p:txBody>
      </p:sp>
    </p:spTree>
    <p:extLst>
      <p:ext uri="{BB962C8B-B14F-4D97-AF65-F5344CB8AC3E}">
        <p14:creationId xmlns:p14="http://schemas.microsoft.com/office/powerpoint/2010/main" val="1181315215"/>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35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FA504C98-1B9F-42DB-96A5-6AA0A45E595A}" type="slidenum">
              <a:rPr lang="zh-CN" altLang="en-US"/>
              <a:pPr>
                <a:defRPr/>
              </a:pPr>
              <a:t>‹#›</a:t>
            </a:fld>
            <a:endParaRPr lang="en-US"/>
          </a:p>
        </p:txBody>
      </p:sp>
    </p:spTree>
    <p:extLst>
      <p:ext uri="{BB962C8B-B14F-4D97-AF65-F5344CB8AC3E}">
        <p14:creationId xmlns:p14="http://schemas.microsoft.com/office/powerpoint/2010/main" val="3973639293"/>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36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29FCFEB2-DC02-4933-AFBD-E641EE2A2513}" type="slidenum">
              <a:rPr lang="zh-CN" altLang="en-US"/>
              <a:pPr>
                <a:defRPr/>
              </a:pPr>
              <a:t>‹#›</a:t>
            </a:fld>
            <a:endParaRPr lang="en-US"/>
          </a:p>
        </p:txBody>
      </p:sp>
    </p:spTree>
    <p:extLst>
      <p:ext uri="{BB962C8B-B14F-4D97-AF65-F5344CB8AC3E}">
        <p14:creationId xmlns:p14="http://schemas.microsoft.com/office/powerpoint/2010/main" val="815839924"/>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37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664E09E3-BB06-48F0-8D0E-4130B899E481}" type="slidenum">
              <a:rPr lang="zh-CN" altLang="en-US"/>
              <a:pPr>
                <a:defRPr/>
              </a:pPr>
              <a:t>‹#›</a:t>
            </a:fld>
            <a:endParaRPr lang="en-US"/>
          </a:p>
        </p:txBody>
      </p:sp>
    </p:spTree>
    <p:extLst>
      <p:ext uri="{BB962C8B-B14F-4D97-AF65-F5344CB8AC3E}">
        <p14:creationId xmlns:p14="http://schemas.microsoft.com/office/powerpoint/2010/main" val="2422812471"/>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38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C50434A0-056D-4E9C-BAB7-5E401F79174F}" type="slidenum">
              <a:rPr lang="zh-CN" altLang="en-US"/>
              <a:pPr>
                <a:defRPr/>
              </a:pPr>
              <a:t>‹#›</a:t>
            </a:fld>
            <a:endParaRPr lang="en-US"/>
          </a:p>
        </p:txBody>
      </p:sp>
    </p:spTree>
    <p:extLst>
      <p:ext uri="{BB962C8B-B14F-4D97-AF65-F5344CB8AC3E}">
        <p14:creationId xmlns:p14="http://schemas.microsoft.com/office/powerpoint/2010/main" val="351931094"/>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39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1CE67C36-82D1-4015-AF90-410F320FDA4D}" type="slidenum">
              <a:rPr lang="zh-CN" altLang="en-US"/>
              <a:pPr>
                <a:defRPr/>
              </a:pPr>
              <a:t>‹#›</a:t>
            </a:fld>
            <a:endParaRPr lang="en-US"/>
          </a:p>
        </p:txBody>
      </p:sp>
    </p:spTree>
    <p:extLst>
      <p:ext uri="{BB962C8B-B14F-4D97-AF65-F5344CB8AC3E}">
        <p14:creationId xmlns:p14="http://schemas.microsoft.com/office/powerpoint/2010/main" val="2488378294"/>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40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3DA088A0-1D73-4008-B8D3-BB3D37DFB46D}" type="slidenum">
              <a:rPr lang="zh-CN" altLang="en-US"/>
              <a:pPr>
                <a:defRPr/>
              </a:pPr>
              <a:t>‹#›</a:t>
            </a:fld>
            <a:endParaRPr lang="en-US"/>
          </a:p>
        </p:txBody>
      </p:sp>
    </p:spTree>
    <p:extLst>
      <p:ext uri="{BB962C8B-B14F-4D97-AF65-F5344CB8AC3E}">
        <p14:creationId xmlns:p14="http://schemas.microsoft.com/office/powerpoint/2010/main" val="1821456428"/>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41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A20925C4-4356-4E6D-BAFE-2E4C541B475B}" type="slidenum">
              <a:rPr lang="zh-CN" altLang="en-US"/>
              <a:pPr>
                <a:defRPr/>
              </a:pPr>
              <a:t>‹#›</a:t>
            </a:fld>
            <a:endParaRPr lang="en-US"/>
          </a:p>
        </p:txBody>
      </p:sp>
    </p:spTree>
    <p:extLst>
      <p:ext uri="{BB962C8B-B14F-4D97-AF65-F5344CB8AC3E}">
        <p14:creationId xmlns:p14="http://schemas.microsoft.com/office/powerpoint/2010/main" val="3257180723"/>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42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7C9AE117-DEEF-46C3-A3BD-C72D49C11904}" type="slidenum">
              <a:rPr lang="zh-CN" altLang="en-US"/>
              <a:pPr>
                <a:defRPr/>
              </a:pPr>
              <a:t>‹#›</a:t>
            </a:fld>
            <a:endParaRPr lang="en-US"/>
          </a:p>
        </p:txBody>
      </p:sp>
    </p:spTree>
    <p:extLst>
      <p:ext uri="{BB962C8B-B14F-4D97-AF65-F5344CB8AC3E}">
        <p14:creationId xmlns:p14="http://schemas.microsoft.com/office/powerpoint/2010/main" val="31262664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a:defRPr/>
            </a:pPr>
            <a:endParaRPr lang="en-US"/>
          </a:p>
        </p:txBody>
      </p:sp>
      <p:sp>
        <p:nvSpPr>
          <p:cNvPr id="8" name="页脚占位符 7"/>
          <p:cNvSpPr>
            <a:spLocks noGrp="1"/>
          </p:cNvSpPr>
          <p:nvPr>
            <p:ph type="ftr" sz="quarter" idx="11"/>
          </p:nvPr>
        </p:nvSpPr>
        <p:spPr/>
        <p:txBody>
          <a:bodyPr/>
          <a:lstStyle/>
          <a:p>
            <a:pPr>
              <a:defRPr/>
            </a:pPr>
            <a:endParaRPr lang="en-US"/>
          </a:p>
        </p:txBody>
      </p:sp>
      <p:sp>
        <p:nvSpPr>
          <p:cNvPr id="9" name="灯片编号占位符 8"/>
          <p:cNvSpPr>
            <a:spLocks noGrp="1"/>
          </p:cNvSpPr>
          <p:nvPr>
            <p:ph type="sldNum" sz="quarter" idx="12"/>
          </p:nvPr>
        </p:nvSpPr>
        <p:spPr/>
        <p:txBody>
          <a:bodyPr/>
          <a:lstStyle/>
          <a:p>
            <a:pPr>
              <a:defRPr/>
            </a:pPr>
            <a:fld id="{E828AEC7-90DB-46F2-B8BD-9E2402914F80}" type="slidenum">
              <a:rPr lang="zh-CN" altLang="en-US" smtClean="0"/>
              <a:pPr>
                <a:defRPr/>
              </a:pPr>
              <a:t>‹#›</a:t>
            </a:fld>
            <a:endParaRPr lang="en-US"/>
          </a:p>
        </p:txBody>
      </p:sp>
    </p:spTree>
    <p:extLst>
      <p:ext uri="{BB962C8B-B14F-4D97-AF65-F5344CB8AC3E}">
        <p14:creationId xmlns:p14="http://schemas.microsoft.com/office/powerpoint/2010/main" val="1728800977"/>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43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805A87CE-FB03-4EE5-8A7C-8A5DB7BE22F7}" type="slidenum">
              <a:rPr lang="zh-CN" altLang="en-US"/>
              <a:pPr>
                <a:defRPr/>
              </a:pPr>
              <a:t>‹#›</a:t>
            </a:fld>
            <a:endParaRPr lang="en-US"/>
          </a:p>
        </p:txBody>
      </p:sp>
    </p:spTree>
    <p:extLst>
      <p:ext uri="{BB962C8B-B14F-4D97-AF65-F5344CB8AC3E}">
        <p14:creationId xmlns:p14="http://schemas.microsoft.com/office/powerpoint/2010/main" val="4163644588"/>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44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1522AF55-5C4B-4575-9356-C09AC8D1E1A2}" type="slidenum">
              <a:rPr lang="zh-CN" altLang="en-US"/>
              <a:pPr>
                <a:defRPr/>
              </a:pPr>
              <a:t>‹#›</a:t>
            </a:fld>
            <a:endParaRPr lang="en-US"/>
          </a:p>
        </p:txBody>
      </p:sp>
    </p:spTree>
    <p:extLst>
      <p:ext uri="{BB962C8B-B14F-4D97-AF65-F5344CB8AC3E}">
        <p14:creationId xmlns:p14="http://schemas.microsoft.com/office/powerpoint/2010/main" val="4243111782"/>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45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10374D38-874D-49F6-9901-3D322C0CBAC7}" type="slidenum">
              <a:rPr lang="zh-CN" altLang="en-US"/>
              <a:pPr>
                <a:defRPr/>
              </a:pPr>
              <a:t>‹#›</a:t>
            </a:fld>
            <a:endParaRPr lang="en-US"/>
          </a:p>
        </p:txBody>
      </p:sp>
    </p:spTree>
    <p:extLst>
      <p:ext uri="{BB962C8B-B14F-4D97-AF65-F5344CB8AC3E}">
        <p14:creationId xmlns:p14="http://schemas.microsoft.com/office/powerpoint/2010/main" val="693078570"/>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46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F3BA7E96-3B8E-474C-9F82-EAF3C1817270}" type="slidenum">
              <a:rPr lang="zh-CN" altLang="en-US"/>
              <a:pPr>
                <a:defRPr/>
              </a:pPr>
              <a:t>‹#›</a:t>
            </a:fld>
            <a:endParaRPr lang="en-US"/>
          </a:p>
        </p:txBody>
      </p:sp>
    </p:spTree>
    <p:extLst>
      <p:ext uri="{BB962C8B-B14F-4D97-AF65-F5344CB8AC3E}">
        <p14:creationId xmlns:p14="http://schemas.microsoft.com/office/powerpoint/2010/main" val="1093812244"/>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47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19AEA170-0EA6-4654-BD2E-E562D56552CE}" type="slidenum">
              <a:rPr lang="zh-CN" altLang="en-US"/>
              <a:pPr>
                <a:defRPr/>
              </a:pPr>
              <a:t>‹#›</a:t>
            </a:fld>
            <a:endParaRPr lang="en-US"/>
          </a:p>
        </p:txBody>
      </p:sp>
    </p:spTree>
    <p:extLst>
      <p:ext uri="{BB962C8B-B14F-4D97-AF65-F5344CB8AC3E}">
        <p14:creationId xmlns:p14="http://schemas.microsoft.com/office/powerpoint/2010/main" val="1133494610"/>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48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22031E8A-7D9B-4CD4-B1D6-3CE090DF0AB1}" type="slidenum">
              <a:rPr lang="zh-CN" altLang="en-US"/>
              <a:pPr>
                <a:defRPr/>
              </a:pPr>
              <a:t>‹#›</a:t>
            </a:fld>
            <a:endParaRPr lang="en-US"/>
          </a:p>
        </p:txBody>
      </p:sp>
    </p:spTree>
    <p:extLst>
      <p:ext uri="{BB962C8B-B14F-4D97-AF65-F5344CB8AC3E}">
        <p14:creationId xmlns:p14="http://schemas.microsoft.com/office/powerpoint/2010/main" val="3010233350"/>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49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F23BDFB0-AB28-4536-923B-182FFC64EFC6}" type="slidenum">
              <a:rPr lang="zh-CN" altLang="en-US"/>
              <a:pPr>
                <a:defRPr/>
              </a:pPr>
              <a:t>‹#›</a:t>
            </a:fld>
            <a:endParaRPr lang="en-US"/>
          </a:p>
        </p:txBody>
      </p:sp>
    </p:spTree>
    <p:extLst>
      <p:ext uri="{BB962C8B-B14F-4D97-AF65-F5344CB8AC3E}">
        <p14:creationId xmlns:p14="http://schemas.microsoft.com/office/powerpoint/2010/main" val="1839638591"/>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50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FAB6F267-B7D9-457F-8C96-C647B5D61405}" type="slidenum">
              <a:rPr lang="zh-CN" altLang="en-US"/>
              <a:pPr>
                <a:defRPr/>
              </a:pPr>
              <a:t>‹#›</a:t>
            </a:fld>
            <a:endParaRPr lang="en-US"/>
          </a:p>
        </p:txBody>
      </p:sp>
    </p:spTree>
    <p:extLst>
      <p:ext uri="{BB962C8B-B14F-4D97-AF65-F5344CB8AC3E}">
        <p14:creationId xmlns:p14="http://schemas.microsoft.com/office/powerpoint/2010/main" val="3745846531"/>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51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97EBC197-6F2B-4F70-BFD0-085D7715187F}" type="slidenum">
              <a:rPr lang="zh-CN" altLang="en-US"/>
              <a:pPr>
                <a:defRPr/>
              </a:pPr>
              <a:t>‹#›</a:t>
            </a:fld>
            <a:endParaRPr lang="en-US"/>
          </a:p>
        </p:txBody>
      </p:sp>
    </p:spTree>
    <p:extLst>
      <p:ext uri="{BB962C8B-B14F-4D97-AF65-F5344CB8AC3E}">
        <p14:creationId xmlns:p14="http://schemas.microsoft.com/office/powerpoint/2010/main" val="3921344283"/>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52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FE711A07-BE08-4828-B2F8-F8408B43B79A}" type="slidenum">
              <a:rPr lang="zh-CN" altLang="en-US"/>
              <a:pPr>
                <a:defRPr/>
              </a:pPr>
              <a:t>‹#›</a:t>
            </a:fld>
            <a:endParaRPr lang="en-US"/>
          </a:p>
        </p:txBody>
      </p:sp>
    </p:spTree>
    <p:extLst>
      <p:ext uri="{BB962C8B-B14F-4D97-AF65-F5344CB8AC3E}">
        <p14:creationId xmlns:p14="http://schemas.microsoft.com/office/powerpoint/2010/main" val="7820520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en-US"/>
          </a:p>
        </p:txBody>
      </p:sp>
      <p:sp>
        <p:nvSpPr>
          <p:cNvPr id="4" name="页脚占位符 3"/>
          <p:cNvSpPr>
            <a:spLocks noGrp="1"/>
          </p:cNvSpPr>
          <p:nvPr>
            <p:ph type="ftr" sz="quarter" idx="11"/>
          </p:nvPr>
        </p:nvSpPr>
        <p:spPr/>
        <p:txBody>
          <a:bodyPr/>
          <a:lstStyle/>
          <a:p>
            <a:pPr>
              <a:defRPr/>
            </a:pPr>
            <a:endParaRPr lang="en-US"/>
          </a:p>
        </p:txBody>
      </p:sp>
      <p:sp>
        <p:nvSpPr>
          <p:cNvPr id="5" name="灯片编号占位符 4"/>
          <p:cNvSpPr>
            <a:spLocks noGrp="1"/>
          </p:cNvSpPr>
          <p:nvPr>
            <p:ph type="sldNum" sz="quarter" idx="12"/>
          </p:nvPr>
        </p:nvSpPr>
        <p:spPr/>
        <p:txBody>
          <a:bodyPr/>
          <a:lstStyle/>
          <a:p>
            <a:pPr>
              <a:defRPr/>
            </a:pPr>
            <a:fld id="{593E7F31-E4FC-4494-A423-258D2115265B}" type="slidenum">
              <a:rPr lang="zh-CN" altLang="en-US" smtClean="0"/>
              <a:pPr>
                <a:defRPr/>
              </a:pPr>
              <a:t>‹#›</a:t>
            </a:fld>
            <a:endParaRPr lang="en-US"/>
          </a:p>
        </p:txBody>
      </p:sp>
    </p:spTree>
    <p:extLst>
      <p:ext uri="{BB962C8B-B14F-4D97-AF65-F5344CB8AC3E}">
        <p14:creationId xmlns:p14="http://schemas.microsoft.com/office/powerpoint/2010/main" val="2743459850"/>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53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FB36784A-2D4F-4DAE-AA51-5B85AB0E914C}" type="slidenum">
              <a:rPr lang="zh-CN" altLang="en-US"/>
              <a:pPr>
                <a:defRPr/>
              </a:pPr>
              <a:t>‹#›</a:t>
            </a:fld>
            <a:endParaRPr lang="en-US"/>
          </a:p>
        </p:txBody>
      </p:sp>
    </p:spTree>
    <p:extLst>
      <p:ext uri="{BB962C8B-B14F-4D97-AF65-F5344CB8AC3E}">
        <p14:creationId xmlns:p14="http://schemas.microsoft.com/office/powerpoint/2010/main" val="325096163"/>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54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E1813D28-64A0-4AF4-9654-8E313AAD441D}" type="slidenum">
              <a:rPr lang="zh-CN" altLang="en-US"/>
              <a:pPr>
                <a:defRPr/>
              </a:pPr>
              <a:t>‹#›</a:t>
            </a:fld>
            <a:endParaRPr lang="en-US"/>
          </a:p>
        </p:txBody>
      </p:sp>
    </p:spTree>
    <p:extLst>
      <p:ext uri="{BB962C8B-B14F-4D97-AF65-F5344CB8AC3E}">
        <p14:creationId xmlns:p14="http://schemas.microsoft.com/office/powerpoint/2010/main" val="2512146068"/>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55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0E237842-ADA9-4123-B5B1-6FE1DBA787D1}" type="slidenum">
              <a:rPr lang="zh-CN" altLang="en-US"/>
              <a:pPr>
                <a:defRPr/>
              </a:pPr>
              <a:t>‹#›</a:t>
            </a:fld>
            <a:endParaRPr lang="en-US"/>
          </a:p>
        </p:txBody>
      </p:sp>
    </p:spTree>
    <p:extLst>
      <p:ext uri="{BB962C8B-B14F-4D97-AF65-F5344CB8AC3E}">
        <p14:creationId xmlns:p14="http://schemas.microsoft.com/office/powerpoint/2010/main" val="472292780"/>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56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E040B34E-9E96-4227-81CF-14EAC10DB044}" type="slidenum">
              <a:rPr lang="zh-CN" altLang="en-US"/>
              <a:pPr>
                <a:defRPr/>
              </a:pPr>
              <a:t>‹#›</a:t>
            </a:fld>
            <a:endParaRPr lang="en-US"/>
          </a:p>
        </p:txBody>
      </p:sp>
    </p:spTree>
    <p:extLst>
      <p:ext uri="{BB962C8B-B14F-4D97-AF65-F5344CB8AC3E}">
        <p14:creationId xmlns:p14="http://schemas.microsoft.com/office/powerpoint/2010/main" val="551179229"/>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57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E59AB591-1DF7-4AA5-BBE3-D021777D97AE}" type="slidenum">
              <a:rPr lang="zh-CN" altLang="en-US"/>
              <a:pPr>
                <a:defRPr/>
              </a:pPr>
              <a:t>‹#›</a:t>
            </a:fld>
            <a:endParaRPr lang="en-US"/>
          </a:p>
        </p:txBody>
      </p:sp>
    </p:spTree>
    <p:extLst>
      <p:ext uri="{BB962C8B-B14F-4D97-AF65-F5344CB8AC3E}">
        <p14:creationId xmlns:p14="http://schemas.microsoft.com/office/powerpoint/2010/main" val="3631885616"/>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58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D3E58857-BB0C-446F-B841-00CEB4158EB5}" type="slidenum">
              <a:rPr lang="zh-CN" altLang="en-US"/>
              <a:pPr>
                <a:defRPr/>
              </a:pPr>
              <a:t>‹#›</a:t>
            </a:fld>
            <a:endParaRPr lang="en-US"/>
          </a:p>
        </p:txBody>
      </p:sp>
    </p:spTree>
    <p:extLst>
      <p:ext uri="{BB962C8B-B14F-4D97-AF65-F5344CB8AC3E}">
        <p14:creationId xmlns:p14="http://schemas.microsoft.com/office/powerpoint/2010/main" val="1858475507"/>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59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112579D5-BE8C-4111-9C69-44D01A52212A}" type="slidenum">
              <a:rPr lang="zh-CN" altLang="en-US"/>
              <a:pPr>
                <a:defRPr/>
              </a:pPr>
              <a:t>‹#›</a:t>
            </a:fld>
            <a:endParaRPr lang="en-US"/>
          </a:p>
        </p:txBody>
      </p:sp>
    </p:spTree>
    <p:extLst>
      <p:ext uri="{BB962C8B-B14F-4D97-AF65-F5344CB8AC3E}">
        <p14:creationId xmlns:p14="http://schemas.microsoft.com/office/powerpoint/2010/main" val="1329347832"/>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60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A9BBB0AB-598C-4968-899B-878939BD9DD8}" type="slidenum">
              <a:rPr lang="zh-CN" altLang="en-US"/>
              <a:pPr>
                <a:defRPr/>
              </a:pPr>
              <a:t>‹#›</a:t>
            </a:fld>
            <a:endParaRPr lang="en-US"/>
          </a:p>
        </p:txBody>
      </p:sp>
    </p:spTree>
    <p:extLst>
      <p:ext uri="{BB962C8B-B14F-4D97-AF65-F5344CB8AC3E}">
        <p14:creationId xmlns:p14="http://schemas.microsoft.com/office/powerpoint/2010/main" val="1597406901"/>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61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D4683056-90BF-4E74-9D95-C2066969939F}" type="slidenum">
              <a:rPr lang="zh-CN" altLang="en-US"/>
              <a:pPr>
                <a:defRPr/>
              </a:pPr>
              <a:t>‹#›</a:t>
            </a:fld>
            <a:endParaRPr lang="en-US"/>
          </a:p>
        </p:txBody>
      </p:sp>
    </p:spTree>
    <p:extLst>
      <p:ext uri="{BB962C8B-B14F-4D97-AF65-F5344CB8AC3E}">
        <p14:creationId xmlns:p14="http://schemas.microsoft.com/office/powerpoint/2010/main" val="1360438527"/>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62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54169ED3-7F44-417F-8709-CDCAF961F9B0}" type="slidenum">
              <a:rPr lang="zh-CN" altLang="en-US"/>
              <a:pPr>
                <a:defRPr/>
              </a:pPr>
              <a:t>‹#›</a:t>
            </a:fld>
            <a:endParaRPr lang="en-US"/>
          </a:p>
        </p:txBody>
      </p:sp>
    </p:spTree>
    <p:extLst>
      <p:ext uri="{BB962C8B-B14F-4D97-AF65-F5344CB8AC3E}">
        <p14:creationId xmlns:p14="http://schemas.microsoft.com/office/powerpoint/2010/main" val="406699886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endParaRPr lang="en-US"/>
          </a:p>
        </p:txBody>
      </p:sp>
      <p:sp>
        <p:nvSpPr>
          <p:cNvPr id="3" name="页脚占位符 2"/>
          <p:cNvSpPr>
            <a:spLocks noGrp="1"/>
          </p:cNvSpPr>
          <p:nvPr>
            <p:ph type="ftr" sz="quarter" idx="11"/>
          </p:nvPr>
        </p:nvSpPr>
        <p:spPr/>
        <p:txBody>
          <a:bodyPr/>
          <a:lstStyle/>
          <a:p>
            <a:pPr>
              <a:defRPr/>
            </a:pPr>
            <a:endParaRPr lang="en-US"/>
          </a:p>
        </p:txBody>
      </p:sp>
      <p:sp>
        <p:nvSpPr>
          <p:cNvPr id="4" name="灯片编号占位符 3"/>
          <p:cNvSpPr>
            <a:spLocks noGrp="1"/>
          </p:cNvSpPr>
          <p:nvPr>
            <p:ph type="sldNum" sz="quarter" idx="12"/>
          </p:nvPr>
        </p:nvSpPr>
        <p:spPr/>
        <p:txBody>
          <a:bodyPr/>
          <a:lstStyle/>
          <a:p>
            <a:pPr>
              <a:defRPr/>
            </a:pPr>
            <a:fld id="{88694FA4-5B63-4D8D-AEDD-DCFF8DC6771A}" type="slidenum">
              <a:rPr lang="zh-CN" altLang="en-US" smtClean="0"/>
              <a:pPr>
                <a:defRPr/>
              </a:pPr>
              <a:t>‹#›</a:t>
            </a:fld>
            <a:endParaRPr lang="en-US"/>
          </a:p>
        </p:txBody>
      </p:sp>
    </p:spTree>
    <p:extLst>
      <p:ext uri="{BB962C8B-B14F-4D97-AF65-F5344CB8AC3E}">
        <p14:creationId xmlns:p14="http://schemas.microsoft.com/office/powerpoint/2010/main" val="2696930184"/>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pPr>
              <a:defRPr/>
            </a:pPr>
            <a:endParaRPr lang="en-US" altLang="zh-CN"/>
          </a:p>
        </p:txBody>
      </p:sp>
      <p:sp>
        <p:nvSpPr>
          <p:cNvPr id="6" name="灯片编号占位符 5"/>
          <p:cNvSpPr>
            <a:spLocks noGrp="1"/>
          </p:cNvSpPr>
          <p:nvPr>
            <p:ph type="sldNum" sz="quarter" idx="12"/>
          </p:nvPr>
        </p:nvSpPr>
        <p:spPr/>
        <p:txBody>
          <a:bodyPr/>
          <a:lstStyle/>
          <a:p>
            <a:pPr>
              <a:defRPr/>
            </a:pPr>
            <a:fld id="{97C784E8-BFAB-4D6E-9BCA-36893B240B6B}" type="slidenum">
              <a:rPr lang="en-US" altLang="zh-CN" smtClean="0"/>
              <a:pPr>
                <a:defRPr/>
              </a:pPr>
              <a:t>‹#›</a:t>
            </a:fld>
            <a:endParaRPr lang="en-US" altLang="zh-CN"/>
          </a:p>
        </p:txBody>
      </p:sp>
    </p:spTree>
    <p:extLst>
      <p:ext uri="{BB962C8B-B14F-4D97-AF65-F5344CB8AC3E}">
        <p14:creationId xmlns:p14="http://schemas.microsoft.com/office/powerpoint/2010/main" val="1288722712"/>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pPr>
              <a:defRPr/>
            </a:pPr>
            <a:endParaRPr lang="en-US" altLang="zh-CN"/>
          </a:p>
        </p:txBody>
      </p:sp>
      <p:sp>
        <p:nvSpPr>
          <p:cNvPr id="6" name="灯片编号占位符 5"/>
          <p:cNvSpPr>
            <a:spLocks noGrp="1"/>
          </p:cNvSpPr>
          <p:nvPr>
            <p:ph type="sldNum" sz="quarter" idx="12"/>
          </p:nvPr>
        </p:nvSpPr>
        <p:spPr/>
        <p:txBody>
          <a:bodyPr/>
          <a:lstStyle/>
          <a:p>
            <a:pPr>
              <a:defRPr/>
            </a:pPr>
            <a:fld id="{488E5C7F-9B65-4035-80A3-373DF223E47B}" type="slidenum">
              <a:rPr lang="en-US" altLang="zh-CN" smtClean="0"/>
              <a:pPr>
                <a:defRPr/>
              </a:pPr>
              <a:t>‹#›</a:t>
            </a:fld>
            <a:endParaRPr lang="en-US" altLang="zh-CN"/>
          </a:p>
        </p:txBody>
      </p:sp>
    </p:spTree>
    <p:extLst>
      <p:ext uri="{BB962C8B-B14F-4D97-AF65-F5344CB8AC3E}">
        <p14:creationId xmlns:p14="http://schemas.microsoft.com/office/powerpoint/2010/main" val="1496080616"/>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pPr>
              <a:defRPr/>
            </a:pPr>
            <a:endParaRPr lang="en-US" altLang="zh-CN"/>
          </a:p>
        </p:txBody>
      </p:sp>
      <p:sp>
        <p:nvSpPr>
          <p:cNvPr id="6" name="灯片编号占位符 5"/>
          <p:cNvSpPr>
            <a:spLocks noGrp="1"/>
          </p:cNvSpPr>
          <p:nvPr>
            <p:ph type="sldNum" sz="quarter" idx="12"/>
          </p:nvPr>
        </p:nvSpPr>
        <p:spPr/>
        <p:txBody>
          <a:bodyPr/>
          <a:lstStyle/>
          <a:p>
            <a:pPr>
              <a:defRPr/>
            </a:pPr>
            <a:fld id="{BE64B8F2-4E1E-4BD7-B3BB-BCA93A7738D2}" type="slidenum">
              <a:rPr lang="en-US" altLang="zh-CN" smtClean="0"/>
              <a:pPr>
                <a:defRPr/>
              </a:pPr>
              <a:t>‹#›</a:t>
            </a:fld>
            <a:endParaRPr lang="en-US" altLang="zh-CN"/>
          </a:p>
        </p:txBody>
      </p:sp>
    </p:spTree>
    <p:extLst>
      <p:ext uri="{BB962C8B-B14F-4D97-AF65-F5344CB8AC3E}">
        <p14:creationId xmlns:p14="http://schemas.microsoft.com/office/powerpoint/2010/main" val="2025988250"/>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pPr>
              <a:defRPr/>
            </a:pPr>
            <a:endParaRPr lang="en-US" altLang="zh-CN"/>
          </a:p>
        </p:txBody>
      </p:sp>
      <p:sp>
        <p:nvSpPr>
          <p:cNvPr id="7" name="灯片编号占位符 6"/>
          <p:cNvSpPr>
            <a:spLocks noGrp="1"/>
          </p:cNvSpPr>
          <p:nvPr>
            <p:ph type="sldNum" sz="quarter" idx="12"/>
          </p:nvPr>
        </p:nvSpPr>
        <p:spPr/>
        <p:txBody>
          <a:bodyPr/>
          <a:lstStyle/>
          <a:p>
            <a:pPr>
              <a:defRPr/>
            </a:pPr>
            <a:fld id="{A8708CF1-2467-45E8-8675-BB074197DA79}" type="slidenum">
              <a:rPr lang="en-US" altLang="zh-CN" smtClean="0"/>
              <a:pPr>
                <a:defRPr/>
              </a:pPr>
              <a:t>‹#›</a:t>
            </a:fld>
            <a:endParaRPr lang="en-US" altLang="zh-CN"/>
          </a:p>
        </p:txBody>
      </p:sp>
    </p:spTree>
    <p:extLst>
      <p:ext uri="{BB962C8B-B14F-4D97-AF65-F5344CB8AC3E}">
        <p14:creationId xmlns:p14="http://schemas.microsoft.com/office/powerpoint/2010/main" val="3489689366"/>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a:defRPr/>
            </a:pPr>
            <a:endParaRPr lang="en-US" altLang="zh-CN"/>
          </a:p>
        </p:txBody>
      </p:sp>
      <p:sp>
        <p:nvSpPr>
          <p:cNvPr id="8" name="页脚占位符 7"/>
          <p:cNvSpPr>
            <a:spLocks noGrp="1"/>
          </p:cNvSpPr>
          <p:nvPr>
            <p:ph type="ftr" sz="quarter" idx="11"/>
          </p:nvPr>
        </p:nvSpPr>
        <p:spPr/>
        <p:txBody>
          <a:bodyPr/>
          <a:lstStyle/>
          <a:p>
            <a:pPr>
              <a:defRPr/>
            </a:pPr>
            <a:endParaRPr lang="en-US" altLang="zh-CN"/>
          </a:p>
        </p:txBody>
      </p:sp>
      <p:sp>
        <p:nvSpPr>
          <p:cNvPr id="9" name="灯片编号占位符 8"/>
          <p:cNvSpPr>
            <a:spLocks noGrp="1"/>
          </p:cNvSpPr>
          <p:nvPr>
            <p:ph type="sldNum" sz="quarter" idx="12"/>
          </p:nvPr>
        </p:nvSpPr>
        <p:spPr/>
        <p:txBody>
          <a:bodyPr/>
          <a:lstStyle/>
          <a:p>
            <a:pPr>
              <a:defRPr/>
            </a:pPr>
            <a:fld id="{CED37A9C-BB6A-4D4D-9B90-0075F56068E1}" type="slidenum">
              <a:rPr lang="en-US" altLang="zh-CN" smtClean="0"/>
              <a:pPr>
                <a:defRPr/>
              </a:pPr>
              <a:t>‹#›</a:t>
            </a:fld>
            <a:endParaRPr lang="en-US" altLang="zh-CN"/>
          </a:p>
        </p:txBody>
      </p:sp>
    </p:spTree>
    <p:extLst>
      <p:ext uri="{BB962C8B-B14F-4D97-AF65-F5344CB8AC3E}">
        <p14:creationId xmlns:p14="http://schemas.microsoft.com/office/powerpoint/2010/main" val="3799945325"/>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en-US" altLang="zh-CN"/>
          </a:p>
        </p:txBody>
      </p:sp>
      <p:sp>
        <p:nvSpPr>
          <p:cNvPr id="4" name="页脚占位符 3"/>
          <p:cNvSpPr>
            <a:spLocks noGrp="1"/>
          </p:cNvSpPr>
          <p:nvPr>
            <p:ph type="ftr" sz="quarter" idx="11"/>
          </p:nvPr>
        </p:nvSpPr>
        <p:spPr/>
        <p:txBody>
          <a:bodyPr/>
          <a:lstStyle/>
          <a:p>
            <a:pPr>
              <a:defRPr/>
            </a:pPr>
            <a:endParaRPr lang="en-US" altLang="zh-CN"/>
          </a:p>
        </p:txBody>
      </p:sp>
      <p:sp>
        <p:nvSpPr>
          <p:cNvPr id="5" name="灯片编号占位符 4"/>
          <p:cNvSpPr>
            <a:spLocks noGrp="1"/>
          </p:cNvSpPr>
          <p:nvPr>
            <p:ph type="sldNum" sz="quarter" idx="12"/>
          </p:nvPr>
        </p:nvSpPr>
        <p:spPr/>
        <p:txBody>
          <a:bodyPr/>
          <a:lstStyle/>
          <a:p>
            <a:pPr>
              <a:defRPr/>
            </a:pPr>
            <a:fld id="{FC229BED-5C93-4C8A-8139-71F034A44F67}" type="slidenum">
              <a:rPr lang="en-US" altLang="zh-CN" smtClean="0"/>
              <a:pPr>
                <a:defRPr/>
              </a:pPr>
              <a:t>‹#›</a:t>
            </a:fld>
            <a:endParaRPr lang="en-US" altLang="zh-CN"/>
          </a:p>
        </p:txBody>
      </p:sp>
    </p:spTree>
    <p:extLst>
      <p:ext uri="{BB962C8B-B14F-4D97-AF65-F5344CB8AC3E}">
        <p14:creationId xmlns:p14="http://schemas.microsoft.com/office/powerpoint/2010/main" val="3911148464"/>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endParaRPr lang="en-US" altLang="zh-CN"/>
          </a:p>
        </p:txBody>
      </p:sp>
      <p:sp>
        <p:nvSpPr>
          <p:cNvPr id="3" name="页脚占位符 2"/>
          <p:cNvSpPr>
            <a:spLocks noGrp="1"/>
          </p:cNvSpPr>
          <p:nvPr>
            <p:ph type="ftr" sz="quarter" idx="11"/>
          </p:nvPr>
        </p:nvSpPr>
        <p:spPr/>
        <p:txBody>
          <a:bodyPr/>
          <a:lstStyle/>
          <a:p>
            <a:pPr>
              <a:defRPr/>
            </a:pPr>
            <a:endParaRPr lang="en-US" altLang="zh-CN"/>
          </a:p>
        </p:txBody>
      </p:sp>
      <p:sp>
        <p:nvSpPr>
          <p:cNvPr id="4" name="灯片编号占位符 3"/>
          <p:cNvSpPr>
            <a:spLocks noGrp="1"/>
          </p:cNvSpPr>
          <p:nvPr>
            <p:ph type="sldNum" sz="quarter" idx="12"/>
          </p:nvPr>
        </p:nvSpPr>
        <p:spPr/>
        <p:txBody>
          <a:bodyPr/>
          <a:lstStyle/>
          <a:p>
            <a:pPr>
              <a:defRPr/>
            </a:pPr>
            <a:fld id="{67706C95-EC03-49A0-8924-A05F24A52259}" type="slidenum">
              <a:rPr lang="en-US" altLang="zh-CN" smtClean="0"/>
              <a:pPr>
                <a:defRPr/>
              </a:pPr>
              <a:t>‹#›</a:t>
            </a:fld>
            <a:endParaRPr lang="en-US" altLang="zh-CN"/>
          </a:p>
        </p:txBody>
      </p:sp>
    </p:spTree>
    <p:extLst>
      <p:ext uri="{BB962C8B-B14F-4D97-AF65-F5344CB8AC3E}">
        <p14:creationId xmlns:p14="http://schemas.microsoft.com/office/powerpoint/2010/main" val="1966176538"/>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pPr>
              <a:defRPr/>
            </a:pPr>
            <a:endParaRPr lang="en-US" altLang="zh-CN"/>
          </a:p>
        </p:txBody>
      </p:sp>
      <p:sp>
        <p:nvSpPr>
          <p:cNvPr id="7" name="灯片编号占位符 6"/>
          <p:cNvSpPr>
            <a:spLocks noGrp="1"/>
          </p:cNvSpPr>
          <p:nvPr>
            <p:ph type="sldNum" sz="quarter" idx="12"/>
          </p:nvPr>
        </p:nvSpPr>
        <p:spPr/>
        <p:txBody>
          <a:bodyPr/>
          <a:lstStyle/>
          <a:p>
            <a:pPr>
              <a:defRPr/>
            </a:pPr>
            <a:fld id="{B9F268FC-3FF3-4D03-A4FC-A8CCA24E9032}" type="slidenum">
              <a:rPr lang="en-US" altLang="zh-CN" smtClean="0"/>
              <a:pPr>
                <a:defRPr/>
              </a:pPr>
              <a:t>‹#›</a:t>
            </a:fld>
            <a:endParaRPr lang="en-US" altLang="zh-CN"/>
          </a:p>
        </p:txBody>
      </p:sp>
    </p:spTree>
    <p:extLst>
      <p:ext uri="{BB962C8B-B14F-4D97-AF65-F5344CB8AC3E}">
        <p14:creationId xmlns:p14="http://schemas.microsoft.com/office/powerpoint/2010/main" val="2136610941"/>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pPr>
              <a:defRPr/>
            </a:pPr>
            <a:endParaRPr lang="en-US" altLang="zh-CN"/>
          </a:p>
        </p:txBody>
      </p:sp>
      <p:sp>
        <p:nvSpPr>
          <p:cNvPr id="7" name="灯片编号占位符 6"/>
          <p:cNvSpPr>
            <a:spLocks noGrp="1"/>
          </p:cNvSpPr>
          <p:nvPr>
            <p:ph type="sldNum" sz="quarter" idx="12"/>
          </p:nvPr>
        </p:nvSpPr>
        <p:spPr/>
        <p:txBody>
          <a:bodyPr/>
          <a:lstStyle/>
          <a:p>
            <a:pPr>
              <a:defRPr/>
            </a:pPr>
            <a:fld id="{93C85F85-5ACE-4D0C-BDE0-4739E9FE120C}" type="slidenum">
              <a:rPr lang="en-US" altLang="zh-CN" smtClean="0"/>
              <a:pPr>
                <a:defRPr/>
              </a:pPr>
              <a:t>‹#›</a:t>
            </a:fld>
            <a:endParaRPr lang="en-US" altLang="zh-CN"/>
          </a:p>
        </p:txBody>
      </p:sp>
    </p:spTree>
    <p:extLst>
      <p:ext uri="{BB962C8B-B14F-4D97-AF65-F5344CB8AC3E}">
        <p14:creationId xmlns:p14="http://schemas.microsoft.com/office/powerpoint/2010/main" val="964109709"/>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pPr>
              <a:defRPr/>
            </a:pPr>
            <a:endParaRPr lang="en-US" altLang="zh-CN"/>
          </a:p>
        </p:txBody>
      </p:sp>
      <p:sp>
        <p:nvSpPr>
          <p:cNvPr id="6" name="灯片编号占位符 5"/>
          <p:cNvSpPr>
            <a:spLocks noGrp="1"/>
          </p:cNvSpPr>
          <p:nvPr>
            <p:ph type="sldNum" sz="quarter" idx="12"/>
          </p:nvPr>
        </p:nvSpPr>
        <p:spPr/>
        <p:txBody>
          <a:bodyPr/>
          <a:lstStyle/>
          <a:p>
            <a:pPr>
              <a:defRPr/>
            </a:pPr>
            <a:fld id="{36051F2C-FFF2-4E58-8A0D-89B95EB3AE2D}" type="slidenum">
              <a:rPr lang="en-US" altLang="zh-CN" smtClean="0"/>
              <a:pPr>
                <a:defRPr/>
              </a:pPr>
              <a:t>‹#›</a:t>
            </a:fld>
            <a:endParaRPr lang="en-US" altLang="zh-CN"/>
          </a:p>
        </p:txBody>
      </p:sp>
    </p:spTree>
    <p:extLst>
      <p:ext uri="{BB962C8B-B14F-4D97-AF65-F5344CB8AC3E}">
        <p14:creationId xmlns:p14="http://schemas.microsoft.com/office/powerpoint/2010/main" val="13893486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p>
        </p:txBody>
      </p:sp>
      <p:sp>
        <p:nvSpPr>
          <p:cNvPr id="6" name="页脚占位符 5"/>
          <p:cNvSpPr>
            <a:spLocks noGrp="1"/>
          </p:cNvSpPr>
          <p:nvPr>
            <p:ph type="ftr" sz="quarter" idx="11"/>
          </p:nvPr>
        </p:nvSpPr>
        <p:spPr/>
        <p:txBody>
          <a:bodyPr/>
          <a:lstStyle/>
          <a:p>
            <a:pPr>
              <a:defRPr/>
            </a:pPr>
            <a:endParaRPr lang="en-US"/>
          </a:p>
        </p:txBody>
      </p:sp>
      <p:sp>
        <p:nvSpPr>
          <p:cNvPr id="7" name="灯片编号占位符 6"/>
          <p:cNvSpPr>
            <a:spLocks noGrp="1"/>
          </p:cNvSpPr>
          <p:nvPr>
            <p:ph type="sldNum" sz="quarter" idx="12"/>
          </p:nvPr>
        </p:nvSpPr>
        <p:spPr/>
        <p:txBody>
          <a:bodyPr/>
          <a:lstStyle/>
          <a:p>
            <a:pPr>
              <a:defRPr/>
            </a:pPr>
            <a:fld id="{A7950046-DD3B-41C3-9FA1-AAD25D4F4545}" type="slidenum">
              <a:rPr lang="zh-CN" altLang="en-US" smtClean="0"/>
              <a:pPr>
                <a:defRPr/>
              </a:pPr>
              <a:t>‹#›</a:t>
            </a:fld>
            <a:endParaRPr lang="en-US"/>
          </a:p>
        </p:txBody>
      </p:sp>
    </p:spTree>
    <p:extLst>
      <p:ext uri="{BB962C8B-B14F-4D97-AF65-F5344CB8AC3E}">
        <p14:creationId xmlns:p14="http://schemas.microsoft.com/office/powerpoint/2010/main" val="2276433984"/>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pPr>
              <a:defRPr/>
            </a:pPr>
            <a:endParaRPr lang="en-US" altLang="zh-CN"/>
          </a:p>
        </p:txBody>
      </p:sp>
      <p:sp>
        <p:nvSpPr>
          <p:cNvPr id="6" name="灯片编号占位符 5"/>
          <p:cNvSpPr>
            <a:spLocks noGrp="1"/>
          </p:cNvSpPr>
          <p:nvPr>
            <p:ph type="sldNum" sz="quarter" idx="12"/>
          </p:nvPr>
        </p:nvSpPr>
        <p:spPr/>
        <p:txBody>
          <a:bodyPr/>
          <a:lstStyle/>
          <a:p>
            <a:pPr>
              <a:defRPr/>
            </a:pPr>
            <a:fld id="{0793E5FD-5C59-471D-90A6-7E8124D11769}" type="slidenum">
              <a:rPr lang="en-US" altLang="zh-CN" smtClean="0"/>
              <a:pPr>
                <a:defRPr/>
              </a:pPr>
              <a:t>‹#›</a:t>
            </a:fld>
            <a:endParaRPr lang="en-US" altLang="zh-CN"/>
          </a:p>
        </p:txBody>
      </p:sp>
    </p:spTree>
    <p:extLst>
      <p:ext uri="{BB962C8B-B14F-4D97-AF65-F5344CB8AC3E}">
        <p14:creationId xmlns:p14="http://schemas.microsoft.com/office/powerpoint/2010/main" val="2305780080"/>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userDrawn="1">
  <p:cSld name="55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1CE6C68E-0907-41F2-9383-7FC37FBAA1AE}" type="slidenum">
              <a:rPr lang="zh-CN" altLang="en-US"/>
              <a:pPr>
                <a:defRPr/>
              </a:pPr>
              <a:t>‹#›</a:t>
            </a:fld>
            <a:endParaRPr lang="en-US"/>
          </a:p>
        </p:txBody>
      </p:sp>
    </p:spTree>
    <p:extLst>
      <p:ext uri="{BB962C8B-B14F-4D97-AF65-F5344CB8AC3E}">
        <p14:creationId xmlns:p14="http://schemas.microsoft.com/office/powerpoint/2010/main" val="26818318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424DB30C-7062-49F7-976D-C4402C1C00D6}" type="slidenum">
              <a:rPr lang="en-US" altLang="zh-CN" smtClean="0"/>
              <a:pPr>
                <a:defRPr/>
              </a:pPr>
              <a:t>‹#›</a:t>
            </a:fld>
            <a:endParaRPr lang="en-US" altLang="zh-CN"/>
          </a:p>
        </p:txBody>
      </p:sp>
    </p:spTree>
    <p:extLst>
      <p:ext uri="{BB962C8B-B14F-4D97-AF65-F5344CB8AC3E}">
        <p14:creationId xmlns:p14="http://schemas.microsoft.com/office/powerpoint/2010/main" val="111003564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p>
        </p:txBody>
      </p:sp>
      <p:sp>
        <p:nvSpPr>
          <p:cNvPr id="6" name="页脚占位符 5"/>
          <p:cNvSpPr>
            <a:spLocks noGrp="1"/>
          </p:cNvSpPr>
          <p:nvPr>
            <p:ph type="ftr" sz="quarter" idx="11"/>
          </p:nvPr>
        </p:nvSpPr>
        <p:spPr/>
        <p:txBody>
          <a:bodyPr/>
          <a:lstStyle/>
          <a:p>
            <a:pPr>
              <a:defRPr/>
            </a:pPr>
            <a:endParaRPr lang="en-US"/>
          </a:p>
        </p:txBody>
      </p:sp>
      <p:sp>
        <p:nvSpPr>
          <p:cNvPr id="7" name="灯片编号占位符 6"/>
          <p:cNvSpPr>
            <a:spLocks noGrp="1"/>
          </p:cNvSpPr>
          <p:nvPr>
            <p:ph type="sldNum" sz="quarter" idx="12"/>
          </p:nvPr>
        </p:nvSpPr>
        <p:spPr/>
        <p:txBody>
          <a:bodyPr/>
          <a:lstStyle/>
          <a:p>
            <a:pPr>
              <a:defRPr/>
            </a:pPr>
            <a:fld id="{8295BE94-CCA0-44EE-A47D-2D5AAD70F447}" type="slidenum">
              <a:rPr lang="zh-CN" altLang="en-US" smtClean="0"/>
              <a:pPr>
                <a:defRPr/>
              </a:pPr>
              <a:t>‹#›</a:t>
            </a:fld>
            <a:endParaRPr lang="en-US"/>
          </a:p>
        </p:txBody>
      </p:sp>
    </p:spTree>
    <p:extLst>
      <p:ext uri="{BB962C8B-B14F-4D97-AF65-F5344CB8AC3E}">
        <p14:creationId xmlns:p14="http://schemas.microsoft.com/office/powerpoint/2010/main" val="104567744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endParaRPr lang="en-US"/>
          </a:p>
        </p:txBody>
      </p:sp>
      <p:sp>
        <p:nvSpPr>
          <p:cNvPr id="5" name="页脚占位符 4"/>
          <p:cNvSpPr>
            <a:spLocks noGrp="1"/>
          </p:cNvSpPr>
          <p:nvPr>
            <p:ph type="ftr" sz="quarter" idx="11"/>
          </p:nvPr>
        </p:nvSpPr>
        <p:spPr/>
        <p:txBody>
          <a:bodyPr/>
          <a:lstStyle/>
          <a:p>
            <a:pPr>
              <a:defRPr/>
            </a:pPr>
            <a:endParaRPr lang="en-US"/>
          </a:p>
        </p:txBody>
      </p:sp>
      <p:sp>
        <p:nvSpPr>
          <p:cNvPr id="6" name="灯片编号占位符 5"/>
          <p:cNvSpPr>
            <a:spLocks noGrp="1"/>
          </p:cNvSpPr>
          <p:nvPr>
            <p:ph type="sldNum" sz="quarter" idx="12"/>
          </p:nvPr>
        </p:nvSpPr>
        <p:spPr/>
        <p:txBody>
          <a:bodyPr/>
          <a:lstStyle/>
          <a:p>
            <a:pPr>
              <a:defRPr/>
            </a:pPr>
            <a:fld id="{A5100865-7491-4992-9F51-E656BCD1D8DE}" type="slidenum">
              <a:rPr lang="zh-CN" altLang="en-US" smtClean="0"/>
              <a:pPr>
                <a:defRPr/>
              </a:pPr>
              <a:t>‹#›</a:t>
            </a:fld>
            <a:endParaRPr lang="en-US"/>
          </a:p>
        </p:txBody>
      </p:sp>
    </p:spTree>
    <p:extLst>
      <p:ext uri="{BB962C8B-B14F-4D97-AF65-F5344CB8AC3E}">
        <p14:creationId xmlns:p14="http://schemas.microsoft.com/office/powerpoint/2010/main" val="108556366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endParaRPr lang="en-US"/>
          </a:p>
        </p:txBody>
      </p:sp>
      <p:sp>
        <p:nvSpPr>
          <p:cNvPr id="5" name="页脚占位符 4"/>
          <p:cNvSpPr>
            <a:spLocks noGrp="1"/>
          </p:cNvSpPr>
          <p:nvPr>
            <p:ph type="ftr" sz="quarter" idx="11"/>
          </p:nvPr>
        </p:nvSpPr>
        <p:spPr/>
        <p:txBody>
          <a:bodyPr/>
          <a:lstStyle/>
          <a:p>
            <a:pPr>
              <a:defRPr/>
            </a:pPr>
            <a:endParaRPr lang="en-US"/>
          </a:p>
        </p:txBody>
      </p:sp>
      <p:sp>
        <p:nvSpPr>
          <p:cNvPr id="6" name="灯片编号占位符 5"/>
          <p:cNvSpPr>
            <a:spLocks noGrp="1"/>
          </p:cNvSpPr>
          <p:nvPr>
            <p:ph type="sldNum" sz="quarter" idx="12"/>
          </p:nvPr>
        </p:nvSpPr>
        <p:spPr/>
        <p:txBody>
          <a:bodyPr/>
          <a:lstStyle/>
          <a:p>
            <a:pPr>
              <a:defRPr/>
            </a:pPr>
            <a:fld id="{6C22BF61-F199-46E4-BFFD-96A58F77A70A}" type="slidenum">
              <a:rPr lang="zh-CN" altLang="en-US" smtClean="0"/>
              <a:pPr>
                <a:defRPr/>
              </a:pPr>
              <a:t>‹#›</a:t>
            </a:fld>
            <a:endParaRPr lang="en-US"/>
          </a:p>
        </p:txBody>
      </p:sp>
    </p:spTree>
    <p:extLst>
      <p:ext uri="{BB962C8B-B14F-4D97-AF65-F5344CB8AC3E}">
        <p14:creationId xmlns:p14="http://schemas.microsoft.com/office/powerpoint/2010/main" val="300345188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60660265-C0E0-4254-85E2-1EE8AFD9F6F6}" type="slidenum">
              <a:rPr lang="zh-CN" altLang="en-US"/>
              <a:pPr>
                <a:defRPr/>
              </a:pPr>
              <a:t>‹#›</a:t>
            </a:fld>
            <a:endParaRPr lang="en-US"/>
          </a:p>
        </p:txBody>
      </p:sp>
    </p:spTree>
    <p:extLst>
      <p:ext uri="{BB962C8B-B14F-4D97-AF65-F5344CB8AC3E}">
        <p14:creationId xmlns:p14="http://schemas.microsoft.com/office/powerpoint/2010/main" val="260410345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B9E0CDB2-8411-46B9-BEB7-6E6338172B1C}" type="slidenum">
              <a:rPr lang="zh-CN" altLang="en-US"/>
              <a:pPr>
                <a:defRPr/>
              </a:pPr>
              <a:t>‹#›</a:t>
            </a:fld>
            <a:endParaRPr lang="en-US"/>
          </a:p>
        </p:txBody>
      </p:sp>
    </p:spTree>
    <p:extLst>
      <p:ext uri="{BB962C8B-B14F-4D97-AF65-F5344CB8AC3E}">
        <p14:creationId xmlns:p14="http://schemas.microsoft.com/office/powerpoint/2010/main" val="148598038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3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5F3624F1-61AE-410C-9B1B-226665CC9CD5}" type="slidenum">
              <a:rPr lang="zh-CN" altLang="en-US"/>
              <a:pPr>
                <a:defRPr/>
              </a:pPr>
              <a:t>‹#›</a:t>
            </a:fld>
            <a:endParaRPr lang="en-US"/>
          </a:p>
        </p:txBody>
      </p:sp>
    </p:spTree>
    <p:extLst>
      <p:ext uri="{BB962C8B-B14F-4D97-AF65-F5344CB8AC3E}">
        <p14:creationId xmlns:p14="http://schemas.microsoft.com/office/powerpoint/2010/main" val="59017919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4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D7FA35C4-136B-47BF-8B16-BD8BCCB33C70}" type="slidenum">
              <a:rPr lang="zh-CN" altLang="en-US"/>
              <a:pPr>
                <a:defRPr/>
              </a:pPr>
              <a:t>‹#›</a:t>
            </a:fld>
            <a:endParaRPr lang="en-US"/>
          </a:p>
        </p:txBody>
      </p:sp>
    </p:spTree>
    <p:extLst>
      <p:ext uri="{BB962C8B-B14F-4D97-AF65-F5344CB8AC3E}">
        <p14:creationId xmlns:p14="http://schemas.microsoft.com/office/powerpoint/2010/main" val="388632453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5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05ACDA53-C61D-4025-BD4F-FA30C65B1586}" type="slidenum">
              <a:rPr lang="zh-CN" altLang="en-US"/>
              <a:pPr>
                <a:defRPr/>
              </a:pPr>
              <a:t>‹#›</a:t>
            </a:fld>
            <a:endParaRPr lang="en-US"/>
          </a:p>
        </p:txBody>
      </p:sp>
    </p:spTree>
    <p:extLst>
      <p:ext uri="{BB962C8B-B14F-4D97-AF65-F5344CB8AC3E}">
        <p14:creationId xmlns:p14="http://schemas.microsoft.com/office/powerpoint/2010/main" val="156724505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6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4A801F0C-3487-41B7-BD7A-C4C5044B21A8}" type="slidenum">
              <a:rPr lang="zh-CN" altLang="en-US"/>
              <a:pPr>
                <a:defRPr/>
              </a:pPr>
              <a:t>‹#›</a:t>
            </a:fld>
            <a:endParaRPr lang="en-US"/>
          </a:p>
        </p:txBody>
      </p:sp>
    </p:spTree>
    <p:extLst>
      <p:ext uri="{BB962C8B-B14F-4D97-AF65-F5344CB8AC3E}">
        <p14:creationId xmlns:p14="http://schemas.microsoft.com/office/powerpoint/2010/main" val="206357022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7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9CE45735-3BDA-427A-9492-950D16096D7B}" type="slidenum">
              <a:rPr lang="zh-CN" altLang="en-US"/>
              <a:pPr>
                <a:defRPr/>
              </a:pPr>
              <a:t>‹#›</a:t>
            </a:fld>
            <a:endParaRPr lang="en-US"/>
          </a:p>
        </p:txBody>
      </p:sp>
    </p:spTree>
    <p:extLst>
      <p:ext uri="{BB962C8B-B14F-4D97-AF65-F5344CB8AC3E}">
        <p14:creationId xmlns:p14="http://schemas.microsoft.com/office/powerpoint/2010/main" val="32759598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81A9C1E2-8C39-4107-A2F5-78449BA1322B}" type="slidenum">
              <a:rPr lang="en-US" altLang="zh-CN" smtClean="0"/>
              <a:pPr>
                <a:defRPr/>
              </a:pPr>
              <a:t>‹#›</a:t>
            </a:fld>
            <a:endParaRPr lang="en-US" altLang="zh-CN"/>
          </a:p>
        </p:txBody>
      </p:sp>
    </p:spTree>
    <p:extLst>
      <p:ext uri="{BB962C8B-B14F-4D97-AF65-F5344CB8AC3E}">
        <p14:creationId xmlns:p14="http://schemas.microsoft.com/office/powerpoint/2010/main" val="136880934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8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CD2AE1F1-C4DD-472B-BCD8-0FBC01F728B6}" type="slidenum">
              <a:rPr lang="zh-CN" altLang="en-US"/>
              <a:pPr>
                <a:defRPr/>
              </a:pPr>
              <a:t>‹#›</a:t>
            </a:fld>
            <a:endParaRPr lang="en-US"/>
          </a:p>
        </p:txBody>
      </p:sp>
    </p:spTree>
    <p:extLst>
      <p:ext uri="{BB962C8B-B14F-4D97-AF65-F5344CB8AC3E}">
        <p14:creationId xmlns:p14="http://schemas.microsoft.com/office/powerpoint/2010/main" val="162750485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9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5C4FA21C-9D21-4A2E-A028-5834BD5182FC}" type="slidenum">
              <a:rPr lang="zh-CN" altLang="en-US"/>
              <a:pPr>
                <a:defRPr/>
              </a:pPr>
              <a:t>‹#›</a:t>
            </a:fld>
            <a:endParaRPr lang="en-US"/>
          </a:p>
        </p:txBody>
      </p:sp>
    </p:spTree>
    <p:extLst>
      <p:ext uri="{BB962C8B-B14F-4D97-AF65-F5344CB8AC3E}">
        <p14:creationId xmlns:p14="http://schemas.microsoft.com/office/powerpoint/2010/main" val="78368660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0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ECA0C66F-66B9-4F0F-AF3C-10CA77BACA2D}" type="slidenum">
              <a:rPr lang="zh-CN" altLang="en-US"/>
              <a:pPr>
                <a:defRPr/>
              </a:pPr>
              <a:t>‹#›</a:t>
            </a:fld>
            <a:endParaRPr lang="en-US"/>
          </a:p>
        </p:txBody>
      </p:sp>
    </p:spTree>
    <p:extLst>
      <p:ext uri="{BB962C8B-B14F-4D97-AF65-F5344CB8AC3E}">
        <p14:creationId xmlns:p14="http://schemas.microsoft.com/office/powerpoint/2010/main" val="296040345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1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CFE9B444-2884-448C-801B-A82F9853787E}" type="slidenum">
              <a:rPr lang="zh-CN" altLang="en-US"/>
              <a:pPr>
                <a:defRPr/>
              </a:pPr>
              <a:t>‹#›</a:t>
            </a:fld>
            <a:endParaRPr lang="en-US"/>
          </a:p>
        </p:txBody>
      </p:sp>
    </p:spTree>
    <p:extLst>
      <p:ext uri="{BB962C8B-B14F-4D97-AF65-F5344CB8AC3E}">
        <p14:creationId xmlns:p14="http://schemas.microsoft.com/office/powerpoint/2010/main" val="153403874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2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A96AADE7-6AEB-4AAF-800E-9022343A9DA5}" type="slidenum">
              <a:rPr lang="zh-CN" altLang="en-US"/>
              <a:pPr>
                <a:defRPr/>
              </a:pPr>
              <a:t>‹#›</a:t>
            </a:fld>
            <a:endParaRPr lang="en-US"/>
          </a:p>
        </p:txBody>
      </p:sp>
    </p:spTree>
    <p:extLst>
      <p:ext uri="{BB962C8B-B14F-4D97-AF65-F5344CB8AC3E}">
        <p14:creationId xmlns:p14="http://schemas.microsoft.com/office/powerpoint/2010/main" val="419537591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3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4AB82813-730A-46AE-BCF3-A4146C08B9E1}" type="slidenum">
              <a:rPr lang="zh-CN" altLang="en-US"/>
              <a:pPr>
                <a:defRPr/>
              </a:pPr>
              <a:t>‹#›</a:t>
            </a:fld>
            <a:endParaRPr lang="en-US"/>
          </a:p>
        </p:txBody>
      </p:sp>
    </p:spTree>
    <p:extLst>
      <p:ext uri="{BB962C8B-B14F-4D97-AF65-F5344CB8AC3E}">
        <p14:creationId xmlns:p14="http://schemas.microsoft.com/office/powerpoint/2010/main" val="26351926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4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459469D6-5B3F-4661-9D35-AF48A8E9F9D7}" type="slidenum">
              <a:rPr lang="zh-CN" altLang="en-US"/>
              <a:pPr>
                <a:defRPr/>
              </a:pPr>
              <a:t>‹#›</a:t>
            </a:fld>
            <a:endParaRPr lang="en-US"/>
          </a:p>
        </p:txBody>
      </p:sp>
    </p:spTree>
    <p:extLst>
      <p:ext uri="{BB962C8B-B14F-4D97-AF65-F5344CB8AC3E}">
        <p14:creationId xmlns:p14="http://schemas.microsoft.com/office/powerpoint/2010/main" val="19545144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5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5E2FE1CF-61CF-404D-B777-24E2D8D652E4}" type="slidenum">
              <a:rPr lang="zh-CN" altLang="en-US"/>
              <a:pPr>
                <a:defRPr/>
              </a:pPr>
              <a:t>‹#›</a:t>
            </a:fld>
            <a:endParaRPr lang="en-US"/>
          </a:p>
        </p:txBody>
      </p:sp>
    </p:spTree>
    <p:extLst>
      <p:ext uri="{BB962C8B-B14F-4D97-AF65-F5344CB8AC3E}">
        <p14:creationId xmlns:p14="http://schemas.microsoft.com/office/powerpoint/2010/main" val="171715055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6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17D083EA-E1F3-47D4-95F3-384D14AB8109}" type="slidenum">
              <a:rPr lang="zh-CN" altLang="en-US"/>
              <a:pPr>
                <a:defRPr/>
              </a:pPr>
              <a:t>‹#›</a:t>
            </a:fld>
            <a:endParaRPr lang="en-US"/>
          </a:p>
        </p:txBody>
      </p:sp>
    </p:spTree>
    <p:extLst>
      <p:ext uri="{BB962C8B-B14F-4D97-AF65-F5344CB8AC3E}">
        <p14:creationId xmlns:p14="http://schemas.microsoft.com/office/powerpoint/2010/main" val="400802486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7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E0E93582-AC6D-4402-B25D-1ED3A36B9E08}" type="slidenum">
              <a:rPr lang="zh-CN" altLang="en-US"/>
              <a:pPr>
                <a:defRPr/>
              </a:pPr>
              <a:t>‹#›</a:t>
            </a:fld>
            <a:endParaRPr lang="en-US"/>
          </a:p>
        </p:txBody>
      </p:sp>
    </p:spTree>
    <p:extLst>
      <p:ext uri="{BB962C8B-B14F-4D97-AF65-F5344CB8AC3E}">
        <p14:creationId xmlns:p14="http://schemas.microsoft.com/office/powerpoint/2010/main" val="14740487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FB1550C7-E6F2-42F6-9A61-F09129184B56}" type="slidenum">
              <a:rPr lang="en-US" altLang="zh-CN" smtClean="0"/>
              <a:pPr>
                <a:defRPr/>
              </a:pPr>
              <a:t>‹#›</a:t>
            </a:fld>
            <a:endParaRPr lang="en-US" altLang="zh-CN"/>
          </a:p>
        </p:txBody>
      </p:sp>
    </p:spTree>
    <p:extLst>
      <p:ext uri="{BB962C8B-B14F-4D97-AF65-F5344CB8AC3E}">
        <p14:creationId xmlns:p14="http://schemas.microsoft.com/office/powerpoint/2010/main" val="313726709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8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8DA19EEF-0F88-4ACA-B46D-61B95CBF3C37}" type="slidenum">
              <a:rPr lang="zh-CN" altLang="en-US"/>
              <a:pPr>
                <a:defRPr/>
              </a:pPr>
              <a:t>‹#›</a:t>
            </a:fld>
            <a:endParaRPr lang="en-US"/>
          </a:p>
        </p:txBody>
      </p:sp>
    </p:spTree>
    <p:extLst>
      <p:ext uri="{BB962C8B-B14F-4D97-AF65-F5344CB8AC3E}">
        <p14:creationId xmlns:p14="http://schemas.microsoft.com/office/powerpoint/2010/main" val="299538661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9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1D1B933C-DA99-4793-82CC-D06D5896553F}" type="slidenum">
              <a:rPr lang="zh-CN" altLang="en-US"/>
              <a:pPr>
                <a:defRPr/>
              </a:pPr>
              <a:t>‹#›</a:t>
            </a:fld>
            <a:endParaRPr lang="en-US"/>
          </a:p>
        </p:txBody>
      </p:sp>
    </p:spTree>
    <p:extLst>
      <p:ext uri="{BB962C8B-B14F-4D97-AF65-F5344CB8AC3E}">
        <p14:creationId xmlns:p14="http://schemas.microsoft.com/office/powerpoint/2010/main" val="37713320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0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2601445B-7380-4B1D-9841-786F77D22841}" type="slidenum">
              <a:rPr lang="zh-CN" altLang="en-US"/>
              <a:pPr>
                <a:defRPr/>
              </a:pPr>
              <a:t>‹#›</a:t>
            </a:fld>
            <a:endParaRPr lang="en-US"/>
          </a:p>
        </p:txBody>
      </p:sp>
    </p:spTree>
    <p:extLst>
      <p:ext uri="{BB962C8B-B14F-4D97-AF65-F5344CB8AC3E}">
        <p14:creationId xmlns:p14="http://schemas.microsoft.com/office/powerpoint/2010/main" val="164688507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1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66987791-A899-4AB9-942F-0625A7F8006C}" type="slidenum">
              <a:rPr lang="zh-CN" altLang="en-US"/>
              <a:pPr>
                <a:defRPr/>
              </a:pPr>
              <a:t>‹#›</a:t>
            </a:fld>
            <a:endParaRPr lang="en-US"/>
          </a:p>
        </p:txBody>
      </p:sp>
    </p:spTree>
    <p:extLst>
      <p:ext uri="{BB962C8B-B14F-4D97-AF65-F5344CB8AC3E}">
        <p14:creationId xmlns:p14="http://schemas.microsoft.com/office/powerpoint/2010/main" val="391980742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2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96669961-56F0-4A00-A50A-E106CE168295}" type="slidenum">
              <a:rPr lang="zh-CN" altLang="en-US"/>
              <a:pPr>
                <a:defRPr/>
              </a:pPr>
              <a:t>‹#›</a:t>
            </a:fld>
            <a:endParaRPr lang="en-US"/>
          </a:p>
        </p:txBody>
      </p:sp>
    </p:spTree>
    <p:extLst>
      <p:ext uri="{BB962C8B-B14F-4D97-AF65-F5344CB8AC3E}">
        <p14:creationId xmlns:p14="http://schemas.microsoft.com/office/powerpoint/2010/main" val="230995708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3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C4D183A9-A26E-4863-8209-311EE02F9A5C}" type="slidenum">
              <a:rPr lang="zh-CN" altLang="en-US"/>
              <a:pPr>
                <a:defRPr/>
              </a:pPr>
              <a:t>‹#›</a:t>
            </a:fld>
            <a:endParaRPr lang="en-US"/>
          </a:p>
        </p:txBody>
      </p:sp>
    </p:spTree>
    <p:extLst>
      <p:ext uri="{BB962C8B-B14F-4D97-AF65-F5344CB8AC3E}">
        <p14:creationId xmlns:p14="http://schemas.microsoft.com/office/powerpoint/2010/main" val="54813264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4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77D6CAEF-AF2C-42D9-90BE-7EB77AEA854F}" type="slidenum">
              <a:rPr lang="zh-CN" altLang="en-US"/>
              <a:pPr>
                <a:defRPr/>
              </a:pPr>
              <a:t>‹#›</a:t>
            </a:fld>
            <a:endParaRPr lang="en-US"/>
          </a:p>
        </p:txBody>
      </p:sp>
    </p:spTree>
    <p:extLst>
      <p:ext uri="{BB962C8B-B14F-4D97-AF65-F5344CB8AC3E}">
        <p14:creationId xmlns:p14="http://schemas.microsoft.com/office/powerpoint/2010/main" val="375518807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25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713A9054-A36D-44AE-975D-3E9234C94C3E}" type="slidenum">
              <a:rPr lang="zh-CN" altLang="en-US"/>
              <a:pPr>
                <a:defRPr/>
              </a:pPr>
              <a:t>‹#›</a:t>
            </a:fld>
            <a:endParaRPr lang="en-US"/>
          </a:p>
        </p:txBody>
      </p:sp>
    </p:spTree>
    <p:extLst>
      <p:ext uri="{BB962C8B-B14F-4D97-AF65-F5344CB8AC3E}">
        <p14:creationId xmlns:p14="http://schemas.microsoft.com/office/powerpoint/2010/main" val="78934778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26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D1D9154A-51BC-45F9-9C54-00C9F35BA27B}" type="slidenum">
              <a:rPr lang="zh-CN" altLang="en-US"/>
              <a:pPr>
                <a:defRPr/>
              </a:pPr>
              <a:t>‹#›</a:t>
            </a:fld>
            <a:endParaRPr lang="en-US"/>
          </a:p>
        </p:txBody>
      </p:sp>
    </p:spTree>
    <p:extLst>
      <p:ext uri="{BB962C8B-B14F-4D97-AF65-F5344CB8AC3E}">
        <p14:creationId xmlns:p14="http://schemas.microsoft.com/office/powerpoint/2010/main" val="213129471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7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9153C109-045C-4AF0-BD0A-80DB2E942188}" type="slidenum">
              <a:rPr lang="zh-CN" altLang="en-US"/>
              <a:pPr>
                <a:defRPr/>
              </a:pPr>
              <a:t>‹#›</a:t>
            </a:fld>
            <a:endParaRPr lang="en-US"/>
          </a:p>
        </p:txBody>
      </p:sp>
    </p:spTree>
    <p:extLst>
      <p:ext uri="{BB962C8B-B14F-4D97-AF65-F5344CB8AC3E}">
        <p14:creationId xmlns:p14="http://schemas.microsoft.com/office/powerpoint/2010/main" val="2296784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endParaRPr lang="en-US" altLang="zh-CN"/>
          </a:p>
        </p:txBody>
      </p:sp>
      <p:sp>
        <p:nvSpPr>
          <p:cNvPr id="8" name="页脚占位符 4"/>
          <p:cNvSpPr>
            <a:spLocks noGrp="1"/>
          </p:cNvSpPr>
          <p:nvPr>
            <p:ph type="ftr" sz="quarter" idx="11"/>
          </p:nvPr>
        </p:nvSpPr>
        <p:spPr/>
        <p:txBody>
          <a:bodyPr/>
          <a:lstStyle>
            <a:lvl1pPr>
              <a:defRPr/>
            </a:lvl1pPr>
          </a:lstStyle>
          <a:p>
            <a:pPr>
              <a:defRPr/>
            </a:pPr>
            <a:endParaRPr lang="en-US" altLang="zh-CN"/>
          </a:p>
        </p:txBody>
      </p:sp>
      <p:sp>
        <p:nvSpPr>
          <p:cNvPr id="9" name="灯片编号占位符 5"/>
          <p:cNvSpPr>
            <a:spLocks noGrp="1"/>
          </p:cNvSpPr>
          <p:nvPr>
            <p:ph type="sldNum" sz="quarter" idx="12"/>
          </p:nvPr>
        </p:nvSpPr>
        <p:spPr/>
        <p:txBody>
          <a:bodyPr/>
          <a:lstStyle>
            <a:lvl1pPr>
              <a:defRPr/>
            </a:lvl1pPr>
          </a:lstStyle>
          <a:p>
            <a:pPr>
              <a:defRPr/>
            </a:pPr>
            <a:fld id="{6A8379BA-0A8B-44C6-A51C-0C26B34DC802}" type="slidenum">
              <a:rPr lang="en-US" altLang="zh-CN" smtClean="0"/>
              <a:pPr>
                <a:defRPr/>
              </a:pPr>
              <a:t>‹#›</a:t>
            </a:fld>
            <a:endParaRPr lang="en-US" altLang="zh-CN"/>
          </a:p>
        </p:txBody>
      </p:sp>
    </p:spTree>
    <p:extLst>
      <p:ext uri="{BB962C8B-B14F-4D97-AF65-F5344CB8AC3E}">
        <p14:creationId xmlns:p14="http://schemas.microsoft.com/office/powerpoint/2010/main" val="84796580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8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98CAD993-61D5-4780-AB63-E864D01A6B97}" type="slidenum">
              <a:rPr lang="zh-CN" altLang="en-US"/>
              <a:pPr>
                <a:defRPr/>
              </a:pPr>
              <a:t>‹#›</a:t>
            </a:fld>
            <a:endParaRPr lang="en-US"/>
          </a:p>
        </p:txBody>
      </p:sp>
    </p:spTree>
    <p:extLst>
      <p:ext uri="{BB962C8B-B14F-4D97-AF65-F5344CB8AC3E}">
        <p14:creationId xmlns:p14="http://schemas.microsoft.com/office/powerpoint/2010/main" val="403600073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9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FDD4E992-CD25-49BD-9FB4-C4F0661ACF71}" type="slidenum">
              <a:rPr lang="zh-CN" altLang="en-US"/>
              <a:pPr>
                <a:defRPr/>
              </a:pPr>
              <a:t>‹#›</a:t>
            </a:fld>
            <a:endParaRPr lang="en-US"/>
          </a:p>
        </p:txBody>
      </p:sp>
    </p:spTree>
    <p:extLst>
      <p:ext uri="{BB962C8B-B14F-4D97-AF65-F5344CB8AC3E}">
        <p14:creationId xmlns:p14="http://schemas.microsoft.com/office/powerpoint/2010/main" val="283021140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30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17354245-AC99-48A6-A30C-79F09BA33242}" type="slidenum">
              <a:rPr lang="zh-CN" altLang="en-US"/>
              <a:pPr>
                <a:defRPr/>
              </a:pPr>
              <a:t>‹#›</a:t>
            </a:fld>
            <a:endParaRPr lang="en-US"/>
          </a:p>
        </p:txBody>
      </p:sp>
    </p:spTree>
    <p:extLst>
      <p:ext uri="{BB962C8B-B14F-4D97-AF65-F5344CB8AC3E}">
        <p14:creationId xmlns:p14="http://schemas.microsoft.com/office/powerpoint/2010/main" val="248007152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1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0FA34BDB-3DEE-4D1C-A12B-7DFBE33552DD}" type="slidenum">
              <a:rPr lang="zh-CN" altLang="en-US"/>
              <a:pPr>
                <a:defRPr/>
              </a:pPr>
              <a:t>‹#›</a:t>
            </a:fld>
            <a:endParaRPr lang="en-US"/>
          </a:p>
        </p:txBody>
      </p:sp>
    </p:spTree>
    <p:extLst>
      <p:ext uri="{BB962C8B-B14F-4D97-AF65-F5344CB8AC3E}">
        <p14:creationId xmlns:p14="http://schemas.microsoft.com/office/powerpoint/2010/main" val="378796379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32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D19A4AC5-0DFF-4707-8D60-DE339835E219}" type="slidenum">
              <a:rPr lang="zh-CN" altLang="en-US"/>
              <a:pPr>
                <a:defRPr/>
              </a:pPr>
              <a:t>‹#›</a:t>
            </a:fld>
            <a:endParaRPr lang="en-US"/>
          </a:p>
        </p:txBody>
      </p:sp>
    </p:spTree>
    <p:extLst>
      <p:ext uri="{BB962C8B-B14F-4D97-AF65-F5344CB8AC3E}">
        <p14:creationId xmlns:p14="http://schemas.microsoft.com/office/powerpoint/2010/main" val="361929103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33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011CE598-7B22-470E-8A99-2986F75BC6E6}" type="slidenum">
              <a:rPr lang="zh-CN" altLang="en-US"/>
              <a:pPr>
                <a:defRPr/>
              </a:pPr>
              <a:t>‹#›</a:t>
            </a:fld>
            <a:endParaRPr lang="en-US"/>
          </a:p>
        </p:txBody>
      </p:sp>
    </p:spTree>
    <p:extLst>
      <p:ext uri="{BB962C8B-B14F-4D97-AF65-F5344CB8AC3E}">
        <p14:creationId xmlns:p14="http://schemas.microsoft.com/office/powerpoint/2010/main" val="1944042358"/>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34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E48FB789-A47C-4B9D-AF3E-4F94AAB3B593}" type="slidenum">
              <a:rPr lang="zh-CN" altLang="en-US"/>
              <a:pPr>
                <a:defRPr/>
              </a:pPr>
              <a:t>‹#›</a:t>
            </a:fld>
            <a:endParaRPr lang="en-US"/>
          </a:p>
        </p:txBody>
      </p:sp>
    </p:spTree>
    <p:extLst>
      <p:ext uri="{BB962C8B-B14F-4D97-AF65-F5344CB8AC3E}">
        <p14:creationId xmlns:p14="http://schemas.microsoft.com/office/powerpoint/2010/main" val="118131521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35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FA504C98-1B9F-42DB-96A5-6AA0A45E595A}" type="slidenum">
              <a:rPr lang="zh-CN" altLang="en-US"/>
              <a:pPr>
                <a:defRPr/>
              </a:pPr>
              <a:t>‹#›</a:t>
            </a:fld>
            <a:endParaRPr lang="en-US"/>
          </a:p>
        </p:txBody>
      </p:sp>
    </p:spTree>
    <p:extLst>
      <p:ext uri="{BB962C8B-B14F-4D97-AF65-F5344CB8AC3E}">
        <p14:creationId xmlns:p14="http://schemas.microsoft.com/office/powerpoint/2010/main" val="397363929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36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29FCFEB2-DC02-4933-AFBD-E641EE2A2513}" type="slidenum">
              <a:rPr lang="zh-CN" altLang="en-US"/>
              <a:pPr>
                <a:defRPr/>
              </a:pPr>
              <a:t>‹#›</a:t>
            </a:fld>
            <a:endParaRPr lang="en-US"/>
          </a:p>
        </p:txBody>
      </p:sp>
    </p:spTree>
    <p:extLst>
      <p:ext uri="{BB962C8B-B14F-4D97-AF65-F5344CB8AC3E}">
        <p14:creationId xmlns:p14="http://schemas.microsoft.com/office/powerpoint/2010/main" val="81583992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37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664E09E3-BB06-48F0-8D0E-4130B899E481}" type="slidenum">
              <a:rPr lang="zh-CN" altLang="en-US"/>
              <a:pPr>
                <a:defRPr/>
              </a:pPr>
              <a:t>‹#›</a:t>
            </a:fld>
            <a:endParaRPr lang="en-US"/>
          </a:p>
        </p:txBody>
      </p:sp>
    </p:spTree>
    <p:extLst>
      <p:ext uri="{BB962C8B-B14F-4D97-AF65-F5344CB8AC3E}">
        <p14:creationId xmlns:p14="http://schemas.microsoft.com/office/powerpoint/2010/main" val="24228124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ltLang="zh-CN"/>
          </a:p>
        </p:txBody>
      </p:sp>
      <p:sp>
        <p:nvSpPr>
          <p:cNvPr id="4" name="页脚占位符 4"/>
          <p:cNvSpPr>
            <a:spLocks noGrp="1"/>
          </p:cNvSpPr>
          <p:nvPr>
            <p:ph type="ftr" sz="quarter" idx="11"/>
          </p:nvPr>
        </p:nvSpPr>
        <p:spPr/>
        <p:txBody>
          <a:bodyPr/>
          <a:lstStyle>
            <a:lvl1pPr>
              <a:defRPr/>
            </a:lvl1pPr>
          </a:lstStyle>
          <a:p>
            <a:pPr>
              <a:defRPr/>
            </a:pPr>
            <a:endParaRPr lang="en-US" altLang="zh-CN"/>
          </a:p>
        </p:txBody>
      </p:sp>
      <p:sp>
        <p:nvSpPr>
          <p:cNvPr id="5" name="灯片编号占位符 5"/>
          <p:cNvSpPr>
            <a:spLocks noGrp="1"/>
          </p:cNvSpPr>
          <p:nvPr>
            <p:ph type="sldNum" sz="quarter" idx="12"/>
          </p:nvPr>
        </p:nvSpPr>
        <p:spPr/>
        <p:txBody>
          <a:bodyPr/>
          <a:lstStyle>
            <a:lvl1pPr>
              <a:defRPr/>
            </a:lvl1pPr>
          </a:lstStyle>
          <a:p>
            <a:pPr>
              <a:defRPr/>
            </a:pPr>
            <a:fld id="{B2EEFAC6-C62C-48E4-85D4-ED1F1F991C72}" type="slidenum">
              <a:rPr lang="en-US" altLang="zh-CN" smtClean="0"/>
              <a:pPr>
                <a:defRPr/>
              </a:pPr>
              <a:t>‹#›</a:t>
            </a:fld>
            <a:endParaRPr lang="en-US" altLang="zh-CN"/>
          </a:p>
        </p:txBody>
      </p:sp>
    </p:spTree>
    <p:extLst>
      <p:ext uri="{BB962C8B-B14F-4D97-AF65-F5344CB8AC3E}">
        <p14:creationId xmlns:p14="http://schemas.microsoft.com/office/powerpoint/2010/main" val="101471546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38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C50434A0-056D-4E9C-BAB7-5E401F79174F}" type="slidenum">
              <a:rPr lang="zh-CN" altLang="en-US"/>
              <a:pPr>
                <a:defRPr/>
              </a:pPr>
              <a:t>‹#›</a:t>
            </a:fld>
            <a:endParaRPr lang="en-US"/>
          </a:p>
        </p:txBody>
      </p:sp>
    </p:spTree>
    <p:extLst>
      <p:ext uri="{BB962C8B-B14F-4D97-AF65-F5344CB8AC3E}">
        <p14:creationId xmlns:p14="http://schemas.microsoft.com/office/powerpoint/2010/main" val="35193109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39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1CE67C36-82D1-4015-AF90-410F320FDA4D}" type="slidenum">
              <a:rPr lang="zh-CN" altLang="en-US"/>
              <a:pPr>
                <a:defRPr/>
              </a:pPr>
              <a:t>‹#›</a:t>
            </a:fld>
            <a:endParaRPr lang="en-US"/>
          </a:p>
        </p:txBody>
      </p:sp>
    </p:spTree>
    <p:extLst>
      <p:ext uri="{BB962C8B-B14F-4D97-AF65-F5344CB8AC3E}">
        <p14:creationId xmlns:p14="http://schemas.microsoft.com/office/powerpoint/2010/main" val="248837829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40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3DA088A0-1D73-4008-B8D3-BB3D37DFB46D}" type="slidenum">
              <a:rPr lang="zh-CN" altLang="en-US"/>
              <a:pPr>
                <a:defRPr/>
              </a:pPr>
              <a:t>‹#›</a:t>
            </a:fld>
            <a:endParaRPr lang="en-US"/>
          </a:p>
        </p:txBody>
      </p:sp>
    </p:spTree>
    <p:extLst>
      <p:ext uri="{BB962C8B-B14F-4D97-AF65-F5344CB8AC3E}">
        <p14:creationId xmlns:p14="http://schemas.microsoft.com/office/powerpoint/2010/main" val="182145642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41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A20925C4-4356-4E6D-BAFE-2E4C541B475B}" type="slidenum">
              <a:rPr lang="zh-CN" altLang="en-US"/>
              <a:pPr>
                <a:defRPr/>
              </a:pPr>
              <a:t>‹#›</a:t>
            </a:fld>
            <a:endParaRPr lang="en-US"/>
          </a:p>
        </p:txBody>
      </p:sp>
    </p:spTree>
    <p:extLst>
      <p:ext uri="{BB962C8B-B14F-4D97-AF65-F5344CB8AC3E}">
        <p14:creationId xmlns:p14="http://schemas.microsoft.com/office/powerpoint/2010/main" val="325718072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42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7C9AE117-DEEF-46C3-A3BD-C72D49C11904}" type="slidenum">
              <a:rPr lang="zh-CN" altLang="en-US"/>
              <a:pPr>
                <a:defRPr/>
              </a:pPr>
              <a:t>‹#›</a:t>
            </a:fld>
            <a:endParaRPr lang="en-US"/>
          </a:p>
        </p:txBody>
      </p:sp>
    </p:spTree>
    <p:extLst>
      <p:ext uri="{BB962C8B-B14F-4D97-AF65-F5344CB8AC3E}">
        <p14:creationId xmlns:p14="http://schemas.microsoft.com/office/powerpoint/2010/main" val="3126266406"/>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43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805A87CE-FB03-4EE5-8A7C-8A5DB7BE22F7}" type="slidenum">
              <a:rPr lang="zh-CN" altLang="en-US"/>
              <a:pPr>
                <a:defRPr/>
              </a:pPr>
              <a:t>‹#›</a:t>
            </a:fld>
            <a:endParaRPr lang="en-US"/>
          </a:p>
        </p:txBody>
      </p:sp>
    </p:spTree>
    <p:extLst>
      <p:ext uri="{BB962C8B-B14F-4D97-AF65-F5344CB8AC3E}">
        <p14:creationId xmlns:p14="http://schemas.microsoft.com/office/powerpoint/2010/main" val="416364458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44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1522AF55-5C4B-4575-9356-C09AC8D1E1A2}" type="slidenum">
              <a:rPr lang="zh-CN" altLang="en-US"/>
              <a:pPr>
                <a:defRPr/>
              </a:pPr>
              <a:t>‹#›</a:t>
            </a:fld>
            <a:endParaRPr lang="en-US"/>
          </a:p>
        </p:txBody>
      </p:sp>
    </p:spTree>
    <p:extLst>
      <p:ext uri="{BB962C8B-B14F-4D97-AF65-F5344CB8AC3E}">
        <p14:creationId xmlns:p14="http://schemas.microsoft.com/office/powerpoint/2010/main" val="424311178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45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10374D38-874D-49F6-9901-3D322C0CBAC7}" type="slidenum">
              <a:rPr lang="zh-CN" altLang="en-US"/>
              <a:pPr>
                <a:defRPr/>
              </a:pPr>
              <a:t>‹#›</a:t>
            </a:fld>
            <a:endParaRPr lang="en-US"/>
          </a:p>
        </p:txBody>
      </p:sp>
    </p:spTree>
    <p:extLst>
      <p:ext uri="{BB962C8B-B14F-4D97-AF65-F5344CB8AC3E}">
        <p14:creationId xmlns:p14="http://schemas.microsoft.com/office/powerpoint/2010/main" val="69307857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46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F3BA7E96-3B8E-474C-9F82-EAF3C1817270}" type="slidenum">
              <a:rPr lang="zh-CN" altLang="en-US"/>
              <a:pPr>
                <a:defRPr/>
              </a:pPr>
              <a:t>‹#›</a:t>
            </a:fld>
            <a:endParaRPr lang="en-US"/>
          </a:p>
        </p:txBody>
      </p:sp>
    </p:spTree>
    <p:extLst>
      <p:ext uri="{BB962C8B-B14F-4D97-AF65-F5344CB8AC3E}">
        <p14:creationId xmlns:p14="http://schemas.microsoft.com/office/powerpoint/2010/main" val="1093812244"/>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47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19AEA170-0EA6-4654-BD2E-E562D56552CE}" type="slidenum">
              <a:rPr lang="zh-CN" altLang="en-US"/>
              <a:pPr>
                <a:defRPr/>
              </a:pPr>
              <a:t>‹#›</a:t>
            </a:fld>
            <a:endParaRPr lang="en-US"/>
          </a:p>
        </p:txBody>
      </p:sp>
    </p:spTree>
    <p:extLst>
      <p:ext uri="{BB962C8B-B14F-4D97-AF65-F5344CB8AC3E}">
        <p14:creationId xmlns:p14="http://schemas.microsoft.com/office/powerpoint/2010/main" val="11334946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endParaRPr lang="en-US" altLang="zh-CN"/>
          </a:p>
        </p:txBody>
      </p:sp>
      <p:sp>
        <p:nvSpPr>
          <p:cNvPr id="3" name="页脚占位符 4"/>
          <p:cNvSpPr>
            <a:spLocks noGrp="1"/>
          </p:cNvSpPr>
          <p:nvPr>
            <p:ph type="ftr" sz="quarter" idx="11"/>
          </p:nvPr>
        </p:nvSpPr>
        <p:spPr/>
        <p:txBody>
          <a:bodyPr/>
          <a:lstStyle>
            <a:lvl1pPr>
              <a:defRPr/>
            </a:lvl1pPr>
          </a:lstStyle>
          <a:p>
            <a:pPr>
              <a:defRPr/>
            </a:pPr>
            <a:endParaRPr lang="en-US" altLang="zh-CN"/>
          </a:p>
        </p:txBody>
      </p:sp>
      <p:sp>
        <p:nvSpPr>
          <p:cNvPr id="4" name="灯片编号占位符 5"/>
          <p:cNvSpPr>
            <a:spLocks noGrp="1"/>
          </p:cNvSpPr>
          <p:nvPr>
            <p:ph type="sldNum" sz="quarter" idx="12"/>
          </p:nvPr>
        </p:nvSpPr>
        <p:spPr/>
        <p:txBody>
          <a:bodyPr/>
          <a:lstStyle>
            <a:lvl1pPr>
              <a:defRPr/>
            </a:lvl1pPr>
          </a:lstStyle>
          <a:p>
            <a:pPr>
              <a:defRPr/>
            </a:pPr>
            <a:fld id="{EB72D6CC-091B-4D62-89E8-F8DE0066E69D}" type="slidenum">
              <a:rPr lang="en-US" altLang="zh-CN" smtClean="0"/>
              <a:pPr>
                <a:defRPr/>
              </a:pPr>
              <a:t>‹#›</a:t>
            </a:fld>
            <a:endParaRPr lang="en-US" altLang="zh-CN"/>
          </a:p>
        </p:txBody>
      </p:sp>
    </p:spTree>
    <p:extLst>
      <p:ext uri="{BB962C8B-B14F-4D97-AF65-F5344CB8AC3E}">
        <p14:creationId xmlns:p14="http://schemas.microsoft.com/office/powerpoint/2010/main" val="98410206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48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22031E8A-7D9B-4CD4-B1D6-3CE090DF0AB1}" type="slidenum">
              <a:rPr lang="zh-CN" altLang="en-US"/>
              <a:pPr>
                <a:defRPr/>
              </a:pPr>
              <a:t>‹#›</a:t>
            </a:fld>
            <a:endParaRPr lang="en-US"/>
          </a:p>
        </p:txBody>
      </p:sp>
    </p:spTree>
    <p:extLst>
      <p:ext uri="{BB962C8B-B14F-4D97-AF65-F5344CB8AC3E}">
        <p14:creationId xmlns:p14="http://schemas.microsoft.com/office/powerpoint/2010/main" val="3010233350"/>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49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F23BDFB0-AB28-4536-923B-182FFC64EFC6}" type="slidenum">
              <a:rPr lang="zh-CN" altLang="en-US"/>
              <a:pPr>
                <a:defRPr/>
              </a:pPr>
              <a:t>‹#›</a:t>
            </a:fld>
            <a:endParaRPr lang="en-US"/>
          </a:p>
        </p:txBody>
      </p:sp>
    </p:spTree>
    <p:extLst>
      <p:ext uri="{BB962C8B-B14F-4D97-AF65-F5344CB8AC3E}">
        <p14:creationId xmlns:p14="http://schemas.microsoft.com/office/powerpoint/2010/main" val="183963859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50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FAB6F267-B7D9-457F-8C96-C647B5D61405}" type="slidenum">
              <a:rPr lang="zh-CN" altLang="en-US"/>
              <a:pPr>
                <a:defRPr/>
              </a:pPr>
              <a:t>‹#›</a:t>
            </a:fld>
            <a:endParaRPr lang="en-US"/>
          </a:p>
        </p:txBody>
      </p:sp>
    </p:spTree>
    <p:extLst>
      <p:ext uri="{BB962C8B-B14F-4D97-AF65-F5344CB8AC3E}">
        <p14:creationId xmlns:p14="http://schemas.microsoft.com/office/powerpoint/2010/main" val="374584653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51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97EBC197-6F2B-4F70-BFD0-085D7715187F}" type="slidenum">
              <a:rPr lang="zh-CN" altLang="en-US"/>
              <a:pPr>
                <a:defRPr/>
              </a:pPr>
              <a:t>‹#›</a:t>
            </a:fld>
            <a:endParaRPr lang="en-US"/>
          </a:p>
        </p:txBody>
      </p:sp>
    </p:spTree>
    <p:extLst>
      <p:ext uri="{BB962C8B-B14F-4D97-AF65-F5344CB8AC3E}">
        <p14:creationId xmlns:p14="http://schemas.microsoft.com/office/powerpoint/2010/main" val="392134428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52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FE711A07-BE08-4828-B2F8-F8408B43B79A}" type="slidenum">
              <a:rPr lang="zh-CN" altLang="en-US"/>
              <a:pPr>
                <a:defRPr/>
              </a:pPr>
              <a:t>‹#›</a:t>
            </a:fld>
            <a:endParaRPr lang="en-US"/>
          </a:p>
        </p:txBody>
      </p:sp>
    </p:spTree>
    <p:extLst>
      <p:ext uri="{BB962C8B-B14F-4D97-AF65-F5344CB8AC3E}">
        <p14:creationId xmlns:p14="http://schemas.microsoft.com/office/powerpoint/2010/main" val="78205201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53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FB36784A-2D4F-4DAE-AA51-5B85AB0E914C}" type="slidenum">
              <a:rPr lang="zh-CN" altLang="en-US"/>
              <a:pPr>
                <a:defRPr/>
              </a:pPr>
              <a:t>‹#›</a:t>
            </a:fld>
            <a:endParaRPr lang="en-US"/>
          </a:p>
        </p:txBody>
      </p:sp>
    </p:spTree>
    <p:extLst>
      <p:ext uri="{BB962C8B-B14F-4D97-AF65-F5344CB8AC3E}">
        <p14:creationId xmlns:p14="http://schemas.microsoft.com/office/powerpoint/2010/main" val="32509616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54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E1813D28-64A0-4AF4-9654-8E313AAD441D}" type="slidenum">
              <a:rPr lang="zh-CN" altLang="en-US"/>
              <a:pPr>
                <a:defRPr/>
              </a:pPr>
              <a:t>‹#›</a:t>
            </a:fld>
            <a:endParaRPr lang="en-US"/>
          </a:p>
        </p:txBody>
      </p:sp>
    </p:spTree>
    <p:extLst>
      <p:ext uri="{BB962C8B-B14F-4D97-AF65-F5344CB8AC3E}">
        <p14:creationId xmlns:p14="http://schemas.microsoft.com/office/powerpoint/2010/main" val="251214606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55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0E237842-ADA9-4123-B5B1-6FE1DBA787D1}" type="slidenum">
              <a:rPr lang="zh-CN" altLang="en-US"/>
              <a:pPr>
                <a:defRPr/>
              </a:pPr>
              <a:t>‹#›</a:t>
            </a:fld>
            <a:endParaRPr lang="en-US"/>
          </a:p>
        </p:txBody>
      </p:sp>
    </p:spTree>
    <p:extLst>
      <p:ext uri="{BB962C8B-B14F-4D97-AF65-F5344CB8AC3E}">
        <p14:creationId xmlns:p14="http://schemas.microsoft.com/office/powerpoint/2010/main" val="47229278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56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E040B34E-9E96-4227-81CF-14EAC10DB044}" type="slidenum">
              <a:rPr lang="zh-CN" altLang="en-US"/>
              <a:pPr>
                <a:defRPr/>
              </a:pPr>
              <a:t>‹#›</a:t>
            </a:fld>
            <a:endParaRPr lang="en-US"/>
          </a:p>
        </p:txBody>
      </p:sp>
    </p:spTree>
    <p:extLst>
      <p:ext uri="{BB962C8B-B14F-4D97-AF65-F5344CB8AC3E}">
        <p14:creationId xmlns:p14="http://schemas.microsoft.com/office/powerpoint/2010/main" val="55117922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57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E59AB591-1DF7-4AA5-BBE3-D021777D97AE}" type="slidenum">
              <a:rPr lang="zh-CN" altLang="en-US"/>
              <a:pPr>
                <a:defRPr/>
              </a:pPr>
              <a:t>‹#›</a:t>
            </a:fld>
            <a:endParaRPr lang="en-US"/>
          </a:p>
        </p:txBody>
      </p:sp>
    </p:spTree>
    <p:extLst>
      <p:ext uri="{BB962C8B-B14F-4D97-AF65-F5344CB8AC3E}">
        <p14:creationId xmlns:p14="http://schemas.microsoft.com/office/powerpoint/2010/main" val="363188561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0643C08C-094A-4FBB-8BB1-145C2E698C01}" type="slidenum">
              <a:rPr lang="en-US" altLang="zh-CN" smtClean="0"/>
              <a:pPr>
                <a:defRPr/>
              </a:pPr>
              <a:t>‹#›</a:t>
            </a:fld>
            <a:endParaRPr lang="en-US" altLang="zh-CN"/>
          </a:p>
        </p:txBody>
      </p:sp>
    </p:spTree>
    <p:extLst>
      <p:ext uri="{BB962C8B-B14F-4D97-AF65-F5344CB8AC3E}">
        <p14:creationId xmlns:p14="http://schemas.microsoft.com/office/powerpoint/2010/main" val="306956563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58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D3E58857-BB0C-446F-B841-00CEB4158EB5}" type="slidenum">
              <a:rPr lang="zh-CN" altLang="en-US"/>
              <a:pPr>
                <a:defRPr/>
              </a:pPr>
              <a:t>‹#›</a:t>
            </a:fld>
            <a:endParaRPr lang="en-US"/>
          </a:p>
        </p:txBody>
      </p:sp>
    </p:spTree>
    <p:extLst>
      <p:ext uri="{BB962C8B-B14F-4D97-AF65-F5344CB8AC3E}">
        <p14:creationId xmlns:p14="http://schemas.microsoft.com/office/powerpoint/2010/main" val="185847550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59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112579D5-BE8C-4111-9C69-44D01A52212A}" type="slidenum">
              <a:rPr lang="zh-CN" altLang="en-US"/>
              <a:pPr>
                <a:defRPr/>
              </a:pPr>
              <a:t>‹#›</a:t>
            </a:fld>
            <a:endParaRPr lang="en-US"/>
          </a:p>
        </p:txBody>
      </p:sp>
    </p:spTree>
    <p:extLst>
      <p:ext uri="{BB962C8B-B14F-4D97-AF65-F5344CB8AC3E}">
        <p14:creationId xmlns:p14="http://schemas.microsoft.com/office/powerpoint/2010/main" val="1329347832"/>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60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A9BBB0AB-598C-4968-899B-878939BD9DD8}" type="slidenum">
              <a:rPr lang="zh-CN" altLang="en-US"/>
              <a:pPr>
                <a:defRPr/>
              </a:pPr>
              <a:t>‹#›</a:t>
            </a:fld>
            <a:endParaRPr lang="en-US"/>
          </a:p>
        </p:txBody>
      </p:sp>
    </p:spTree>
    <p:extLst>
      <p:ext uri="{BB962C8B-B14F-4D97-AF65-F5344CB8AC3E}">
        <p14:creationId xmlns:p14="http://schemas.microsoft.com/office/powerpoint/2010/main" val="159740690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61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D4683056-90BF-4E74-9D95-C2066969939F}" type="slidenum">
              <a:rPr lang="zh-CN" altLang="en-US"/>
              <a:pPr>
                <a:defRPr/>
              </a:pPr>
              <a:t>‹#›</a:t>
            </a:fld>
            <a:endParaRPr lang="en-US"/>
          </a:p>
        </p:txBody>
      </p:sp>
    </p:spTree>
    <p:extLst>
      <p:ext uri="{BB962C8B-B14F-4D97-AF65-F5344CB8AC3E}">
        <p14:creationId xmlns:p14="http://schemas.microsoft.com/office/powerpoint/2010/main" val="136043852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62_空白">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endParaRPr lang="en-US"/>
          </a:p>
        </p:txBody>
      </p:sp>
      <p:sp>
        <p:nvSpPr>
          <p:cNvPr id="4"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54169ED3-7F44-417F-8709-CDCAF961F9B0}" type="slidenum">
              <a:rPr lang="zh-CN" altLang="en-US"/>
              <a:pPr>
                <a:defRPr/>
              </a:pPr>
              <a:t>‹#›</a:t>
            </a:fld>
            <a:endParaRPr lang="en-US"/>
          </a:p>
        </p:txBody>
      </p:sp>
    </p:spTree>
    <p:extLst>
      <p:ext uri="{BB962C8B-B14F-4D97-AF65-F5344CB8AC3E}">
        <p14:creationId xmlns:p14="http://schemas.microsoft.com/office/powerpoint/2010/main" val="4066998868"/>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pPr>
              <a:defRPr/>
            </a:pPr>
            <a:endParaRPr lang="en-US" altLang="zh-CN"/>
          </a:p>
        </p:txBody>
      </p:sp>
      <p:sp>
        <p:nvSpPr>
          <p:cNvPr id="6" name="灯片编号占位符 5"/>
          <p:cNvSpPr>
            <a:spLocks noGrp="1"/>
          </p:cNvSpPr>
          <p:nvPr>
            <p:ph type="sldNum" sz="quarter" idx="12"/>
          </p:nvPr>
        </p:nvSpPr>
        <p:spPr/>
        <p:txBody>
          <a:bodyPr/>
          <a:lstStyle/>
          <a:p>
            <a:pPr>
              <a:defRPr/>
            </a:pPr>
            <a:fld id="{4CFE4D1F-35D8-45AC-B39E-B39BFEFC0F81}" type="slidenum">
              <a:rPr lang="en-US" altLang="zh-CN" smtClean="0"/>
              <a:pPr>
                <a:defRPr/>
              </a:pPr>
              <a:t>‹#›</a:t>
            </a:fld>
            <a:endParaRPr lang="en-US" altLang="zh-CN"/>
          </a:p>
        </p:txBody>
      </p:sp>
    </p:spTree>
    <p:extLst>
      <p:ext uri="{BB962C8B-B14F-4D97-AF65-F5344CB8AC3E}">
        <p14:creationId xmlns:p14="http://schemas.microsoft.com/office/powerpoint/2010/main" val="128872271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pPr>
              <a:defRPr/>
            </a:pPr>
            <a:endParaRPr lang="en-US" altLang="zh-CN"/>
          </a:p>
        </p:txBody>
      </p:sp>
      <p:sp>
        <p:nvSpPr>
          <p:cNvPr id="6" name="灯片编号占位符 5"/>
          <p:cNvSpPr>
            <a:spLocks noGrp="1"/>
          </p:cNvSpPr>
          <p:nvPr>
            <p:ph type="sldNum" sz="quarter" idx="12"/>
          </p:nvPr>
        </p:nvSpPr>
        <p:spPr/>
        <p:txBody>
          <a:bodyPr/>
          <a:lstStyle/>
          <a:p>
            <a:pPr>
              <a:defRPr/>
            </a:pPr>
            <a:fld id="{424DB30C-7062-49F7-976D-C4402C1C00D6}" type="slidenum">
              <a:rPr lang="en-US" altLang="zh-CN" smtClean="0"/>
              <a:pPr>
                <a:defRPr/>
              </a:pPr>
              <a:t>‹#›</a:t>
            </a:fld>
            <a:endParaRPr lang="en-US" altLang="zh-CN"/>
          </a:p>
        </p:txBody>
      </p:sp>
    </p:spTree>
    <p:extLst>
      <p:ext uri="{BB962C8B-B14F-4D97-AF65-F5344CB8AC3E}">
        <p14:creationId xmlns:p14="http://schemas.microsoft.com/office/powerpoint/2010/main" val="149608061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pPr>
              <a:defRPr/>
            </a:pPr>
            <a:endParaRPr lang="en-US" altLang="zh-CN"/>
          </a:p>
        </p:txBody>
      </p:sp>
      <p:sp>
        <p:nvSpPr>
          <p:cNvPr id="6" name="灯片编号占位符 5"/>
          <p:cNvSpPr>
            <a:spLocks noGrp="1"/>
          </p:cNvSpPr>
          <p:nvPr>
            <p:ph type="sldNum" sz="quarter" idx="12"/>
          </p:nvPr>
        </p:nvSpPr>
        <p:spPr/>
        <p:txBody>
          <a:bodyPr/>
          <a:lstStyle/>
          <a:p>
            <a:pPr>
              <a:defRPr/>
            </a:pPr>
            <a:fld id="{81A9C1E2-8C39-4107-A2F5-78449BA1322B}" type="slidenum">
              <a:rPr lang="en-US" altLang="zh-CN" smtClean="0"/>
              <a:pPr>
                <a:defRPr/>
              </a:pPr>
              <a:t>‹#›</a:t>
            </a:fld>
            <a:endParaRPr lang="en-US" altLang="zh-CN"/>
          </a:p>
        </p:txBody>
      </p:sp>
    </p:spTree>
    <p:extLst>
      <p:ext uri="{BB962C8B-B14F-4D97-AF65-F5344CB8AC3E}">
        <p14:creationId xmlns:p14="http://schemas.microsoft.com/office/powerpoint/2010/main" val="202598825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pPr>
              <a:defRPr/>
            </a:pPr>
            <a:endParaRPr lang="en-US" altLang="zh-CN"/>
          </a:p>
        </p:txBody>
      </p:sp>
      <p:sp>
        <p:nvSpPr>
          <p:cNvPr id="7" name="灯片编号占位符 6"/>
          <p:cNvSpPr>
            <a:spLocks noGrp="1"/>
          </p:cNvSpPr>
          <p:nvPr>
            <p:ph type="sldNum" sz="quarter" idx="12"/>
          </p:nvPr>
        </p:nvSpPr>
        <p:spPr/>
        <p:txBody>
          <a:bodyPr/>
          <a:lstStyle/>
          <a:p>
            <a:pPr>
              <a:defRPr/>
            </a:pPr>
            <a:fld id="{FB1550C7-E6F2-42F6-9A61-F09129184B56}" type="slidenum">
              <a:rPr lang="en-US" altLang="zh-CN" smtClean="0"/>
              <a:pPr>
                <a:defRPr/>
              </a:pPr>
              <a:t>‹#›</a:t>
            </a:fld>
            <a:endParaRPr lang="en-US" altLang="zh-CN"/>
          </a:p>
        </p:txBody>
      </p:sp>
    </p:spTree>
    <p:extLst>
      <p:ext uri="{BB962C8B-B14F-4D97-AF65-F5344CB8AC3E}">
        <p14:creationId xmlns:p14="http://schemas.microsoft.com/office/powerpoint/2010/main" val="348968936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a:defRPr/>
            </a:pPr>
            <a:endParaRPr lang="en-US" altLang="zh-CN"/>
          </a:p>
        </p:txBody>
      </p:sp>
      <p:sp>
        <p:nvSpPr>
          <p:cNvPr id="8" name="页脚占位符 7"/>
          <p:cNvSpPr>
            <a:spLocks noGrp="1"/>
          </p:cNvSpPr>
          <p:nvPr>
            <p:ph type="ftr" sz="quarter" idx="11"/>
          </p:nvPr>
        </p:nvSpPr>
        <p:spPr/>
        <p:txBody>
          <a:bodyPr/>
          <a:lstStyle/>
          <a:p>
            <a:pPr>
              <a:defRPr/>
            </a:pPr>
            <a:endParaRPr lang="en-US" altLang="zh-CN"/>
          </a:p>
        </p:txBody>
      </p:sp>
      <p:sp>
        <p:nvSpPr>
          <p:cNvPr id="9" name="灯片编号占位符 8"/>
          <p:cNvSpPr>
            <a:spLocks noGrp="1"/>
          </p:cNvSpPr>
          <p:nvPr>
            <p:ph type="sldNum" sz="quarter" idx="12"/>
          </p:nvPr>
        </p:nvSpPr>
        <p:spPr/>
        <p:txBody>
          <a:bodyPr/>
          <a:lstStyle/>
          <a:p>
            <a:pPr>
              <a:defRPr/>
            </a:pPr>
            <a:fld id="{6A8379BA-0A8B-44C6-A51C-0C26B34DC802}" type="slidenum">
              <a:rPr lang="en-US" altLang="zh-CN" smtClean="0"/>
              <a:pPr>
                <a:defRPr/>
              </a:pPr>
              <a:t>‹#›</a:t>
            </a:fld>
            <a:endParaRPr lang="en-US" altLang="zh-CN"/>
          </a:p>
        </p:txBody>
      </p:sp>
    </p:spTree>
    <p:extLst>
      <p:ext uri="{BB962C8B-B14F-4D97-AF65-F5344CB8AC3E}">
        <p14:creationId xmlns:p14="http://schemas.microsoft.com/office/powerpoint/2010/main" val="37999453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F60B60EB-F074-408F-8A3F-29B24FB7CAF1}" type="slidenum">
              <a:rPr lang="en-US" altLang="zh-CN" smtClean="0"/>
              <a:pPr>
                <a:defRPr/>
              </a:pPr>
              <a:t>‹#›</a:t>
            </a:fld>
            <a:endParaRPr lang="en-US" altLang="zh-CN"/>
          </a:p>
        </p:txBody>
      </p:sp>
    </p:spTree>
    <p:extLst>
      <p:ext uri="{BB962C8B-B14F-4D97-AF65-F5344CB8AC3E}">
        <p14:creationId xmlns:p14="http://schemas.microsoft.com/office/powerpoint/2010/main" val="291243827"/>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a:defRPr/>
            </a:pPr>
            <a:endParaRPr lang="en-US" altLang="zh-CN"/>
          </a:p>
        </p:txBody>
      </p:sp>
      <p:sp>
        <p:nvSpPr>
          <p:cNvPr id="4" name="页脚占位符 3"/>
          <p:cNvSpPr>
            <a:spLocks noGrp="1"/>
          </p:cNvSpPr>
          <p:nvPr>
            <p:ph type="ftr" sz="quarter" idx="11"/>
          </p:nvPr>
        </p:nvSpPr>
        <p:spPr/>
        <p:txBody>
          <a:bodyPr/>
          <a:lstStyle/>
          <a:p>
            <a:pPr>
              <a:defRPr/>
            </a:pPr>
            <a:endParaRPr lang="en-US" altLang="zh-CN"/>
          </a:p>
        </p:txBody>
      </p:sp>
      <p:sp>
        <p:nvSpPr>
          <p:cNvPr id="5" name="灯片编号占位符 4"/>
          <p:cNvSpPr>
            <a:spLocks noGrp="1"/>
          </p:cNvSpPr>
          <p:nvPr>
            <p:ph type="sldNum" sz="quarter" idx="12"/>
          </p:nvPr>
        </p:nvSpPr>
        <p:spPr/>
        <p:txBody>
          <a:bodyPr/>
          <a:lstStyle/>
          <a:p>
            <a:pPr>
              <a:defRPr/>
            </a:pPr>
            <a:fld id="{B2EEFAC6-C62C-48E4-85D4-ED1F1F991C72}" type="slidenum">
              <a:rPr lang="en-US" altLang="zh-CN" smtClean="0"/>
              <a:pPr>
                <a:defRPr/>
              </a:pPr>
              <a:t>‹#›</a:t>
            </a:fld>
            <a:endParaRPr lang="en-US" altLang="zh-CN"/>
          </a:p>
        </p:txBody>
      </p:sp>
    </p:spTree>
    <p:extLst>
      <p:ext uri="{BB962C8B-B14F-4D97-AF65-F5344CB8AC3E}">
        <p14:creationId xmlns:p14="http://schemas.microsoft.com/office/powerpoint/2010/main" val="391114846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endParaRPr lang="en-US" altLang="zh-CN"/>
          </a:p>
        </p:txBody>
      </p:sp>
      <p:sp>
        <p:nvSpPr>
          <p:cNvPr id="3" name="页脚占位符 2"/>
          <p:cNvSpPr>
            <a:spLocks noGrp="1"/>
          </p:cNvSpPr>
          <p:nvPr>
            <p:ph type="ftr" sz="quarter" idx="11"/>
          </p:nvPr>
        </p:nvSpPr>
        <p:spPr/>
        <p:txBody>
          <a:bodyPr/>
          <a:lstStyle/>
          <a:p>
            <a:pPr>
              <a:defRPr/>
            </a:pPr>
            <a:endParaRPr lang="en-US" altLang="zh-CN"/>
          </a:p>
        </p:txBody>
      </p:sp>
      <p:sp>
        <p:nvSpPr>
          <p:cNvPr id="4" name="灯片编号占位符 3"/>
          <p:cNvSpPr>
            <a:spLocks noGrp="1"/>
          </p:cNvSpPr>
          <p:nvPr>
            <p:ph type="sldNum" sz="quarter" idx="12"/>
          </p:nvPr>
        </p:nvSpPr>
        <p:spPr/>
        <p:txBody>
          <a:bodyPr/>
          <a:lstStyle/>
          <a:p>
            <a:pPr>
              <a:defRPr/>
            </a:pPr>
            <a:fld id="{EB72D6CC-091B-4D62-89E8-F8DE0066E69D}" type="slidenum">
              <a:rPr lang="en-US" altLang="zh-CN" smtClean="0"/>
              <a:pPr>
                <a:defRPr/>
              </a:pPr>
              <a:t>‹#›</a:t>
            </a:fld>
            <a:endParaRPr lang="en-US" altLang="zh-CN"/>
          </a:p>
        </p:txBody>
      </p:sp>
    </p:spTree>
    <p:extLst>
      <p:ext uri="{BB962C8B-B14F-4D97-AF65-F5344CB8AC3E}">
        <p14:creationId xmlns:p14="http://schemas.microsoft.com/office/powerpoint/2010/main" val="1966176538"/>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pPr>
              <a:defRPr/>
            </a:pPr>
            <a:endParaRPr lang="en-US" altLang="zh-CN"/>
          </a:p>
        </p:txBody>
      </p:sp>
      <p:sp>
        <p:nvSpPr>
          <p:cNvPr id="7" name="灯片编号占位符 6"/>
          <p:cNvSpPr>
            <a:spLocks noGrp="1"/>
          </p:cNvSpPr>
          <p:nvPr>
            <p:ph type="sldNum" sz="quarter" idx="12"/>
          </p:nvPr>
        </p:nvSpPr>
        <p:spPr/>
        <p:txBody>
          <a:bodyPr/>
          <a:lstStyle/>
          <a:p>
            <a:pPr>
              <a:defRPr/>
            </a:pPr>
            <a:fld id="{0643C08C-094A-4FBB-8BB1-145C2E698C01}" type="slidenum">
              <a:rPr lang="en-US" altLang="zh-CN" smtClean="0"/>
              <a:pPr>
                <a:defRPr/>
              </a:pPr>
              <a:t>‹#›</a:t>
            </a:fld>
            <a:endParaRPr lang="en-US" altLang="zh-CN"/>
          </a:p>
        </p:txBody>
      </p:sp>
    </p:spTree>
    <p:extLst>
      <p:ext uri="{BB962C8B-B14F-4D97-AF65-F5344CB8AC3E}">
        <p14:creationId xmlns:p14="http://schemas.microsoft.com/office/powerpoint/2010/main" val="213661094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pPr>
              <a:defRPr/>
            </a:pPr>
            <a:endParaRPr lang="en-US" altLang="zh-CN"/>
          </a:p>
        </p:txBody>
      </p:sp>
      <p:sp>
        <p:nvSpPr>
          <p:cNvPr id="7" name="灯片编号占位符 6"/>
          <p:cNvSpPr>
            <a:spLocks noGrp="1"/>
          </p:cNvSpPr>
          <p:nvPr>
            <p:ph type="sldNum" sz="quarter" idx="12"/>
          </p:nvPr>
        </p:nvSpPr>
        <p:spPr/>
        <p:txBody>
          <a:bodyPr/>
          <a:lstStyle/>
          <a:p>
            <a:pPr>
              <a:defRPr/>
            </a:pPr>
            <a:fld id="{F60B60EB-F074-408F-8A3F-29B24FB7CAF1}" type="slidenum">
              <a:rPr lang="en-US" altLang="zh-CN" smtClean="0"/>
              <a:pPr>
                <a:defRPr/>
              </a:pPr>
              <a:t>‹#›</a:t>
            </a:fld>
            <a:endParaRPr lang="en-US" altLang="zh-CN"/>
          </a:p>
        </p:txBody>
      </p:sp>
    </p:spTree>
    <p:extLst>
      <p:ext uri="{BB962C8B-B14F-4D97-AF65-F5344CB8AC3E}">
        <p14:creationId xmlns:p14="http://schemas.microsoft.com/office/powerpoint/2010/main" val="964109709"/>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pPr>
              <a:defRPr/>
            </a:pPr>
            <a:endParaRPr lang="en-US" altLang="zh-CN"/>
          </a:p>
        </p:txBody>
      </p:sp>
      <p:sp>
        <p:nvSpPr>
          <p:cNvPr id="6" name="灯片编号占位符 5"/>
          <p:cNvSpPr>
            <a:spLocks noGrp="1"/>
          </p:cNvSpPr>
          <p:nvPr>
            <p:ph type="sldNum" sz="quarter" idx="12"/>
          </p:nvPr>
        </p:nvSpPr>
        <p:spPr/>
        <p:txBody>
          <a:bodyPr/>
          <a:lstStyle/>
          <a:p>
            <a:pPr>
              <a:defRPr/>
            </a:pPr>
            <a:fld id="{FBAFDC78-1E59-46C8-8724-D517A4E6A715}" type="slidenum">
              <a:rPr lang="en-US" altLang="zh-CN" smtClean="0"/>
              <a:pPr>
                <a:defRPr/>
              </a:pPr>
              <a:t>‹#›</a:t>
            </a:fld>
            <a:endParaRPr lang="en-US" altLang="zh-CN"/>
          </a:p>
        </p:txBody>
      </p:sp>
    </p:spTree>
    <p:extLst>
      <p:ext uri="{BB962C8B-B14F-4D97-AF65-F5344CB8AC3E}">
        <p14:creationId xmlns:p14="http://schemas.microsoft.com/office/powerpoint/2010/main" val="1389348625"/>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pPr>
              <a:defRPr/>
            </a:pPr>
            <a:endParaRPr lang="en-US" altLang="zh-CN"/>
          </a:p>
        </p:txBody>
      </p:sp>
      <p:sp>
        <p:nvSpPr>
          <p:cNvPr id="6" name="灯片编号占位符 5"/>
          <p:cNvSpPr>
            <a:spLocks noGrp="1"/>
          </p:cNvSpPr>
          <p:nvPr>
            <p:ph type="sldNum" sz="quarter" idx="12"/>
          </p:nvPr>
        </p:nvSpPr>
        <p:spPr/>
        <p:txBody>
          <a:bodyPr/>
          <a:lstStyle/>
          <a:p>
            <a:pPr>
              <a:defRPr/>
            </a:pPr>
            <a:fld id="{C1B57FEF-2B6F-4FC3-A924-4BFA586AF567}" type="slidenum">
              <a:rPr lang="en-US" altLang="zh-CN" smtClean="0"/>
              <a:pPr>
                <a:defRPr/>
              </a:pPr>
              <a:t>‹#›</a:t>
            </a:fld>
            <a:endParaRPr lang="en-US" altLang="zh-CN"/>
          </a:p>
        </p:txBody>
      </p:sp>
    </p:spTree>
    <p:extLst>
      <p:ext uri="{BB962C8B-B14F-4D97-AF65-F5344CB8AC3E}">
        <p14:creationId xmlns:p14="http://schemas.microsoft.com/office/powerpoint/2010/main" val="2305780080"/>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97C784E8-BFAB-4D6E-9BCA-36893B240B6B}" type="slidenum">
              <a:rPr lang="en-US" altLang="zh-CN" smtClean="0"/>
              <a:pPr>
                <a:defRPr/>
              </a:pPr>
              <a:t>‹#›</a:t>
            </a:fld>
            <a:endParaRPr lang="en-US" altLang="zh-CN"/>
          </a:p>
        </p:txBody>
      </p:sp>
    </p:spTree>
    <p:extLst>
      <p:ext uri="{BB962C8B-B14F-4D97-AF65-F5344CB8AC3E}">
        <p14:creationId xmlns:p14="http://schemas.microsoft.com/office/powerpoint/2010/main" val="398800589"/>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488E5C7F-9B65-4035-80A3-373DF223E47B}" type="slidenum">
              <a:rPr lang="en-US" altLang="zh-CN" smtClean="0"/>
              <a:pPr>
                <a:defRPr/>
              </a:pPr>
              <a:t>‹#›</a:t>
            </a:fld>
            <a:endParaRPr lang="en-US" altLang="zh-CN"/>
          </a:p>
        </p:txBody>
      </p:sp>
    </p:spTree>
    <p:extLst>
      <p:ext uri="{BB962C8B-B14F-4D97-AF65-F5344CB8AC3E}">
        <p14:creationId xmlns:p14="http://schemas.microsoft.com/office/powerpoint/2010/main" val="1110035645"/>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pPr>
              <a:defRPr/>
            </a:pPr>
            <a:endParaRPr lang="en-US" altLang="zh-CN"/>
          </a:p>
        </p:txBody>
      </p:sp>
      <p:sp>
        <p:nvSpPr>
          <p:cNvPr id="5" name="页脚占位符 4"/>
          <p:cNvSpPr>
            <a:spLocks noGrp="1"/>
          </p:cNvSpPr>
          <p:nvPr>
            <p:ph type="ftr" sz="quarter" idx="11"/>
          </p:nvPr>
        </p:nvSpPr>
        <p:spPr/>
        <p:txBody>
          <a:bodyPr/>
          <a:lstStyle>
            <a:lvl1pPr>
              <a:defRPr/>
            </a:lvl1pPr>
          </a:lstStyle>
          <a:p>
            <a:pPr>
              <a:defRPr/>
            </a:pPr>
            <a:endParaRPr lang="en-US" altLang="zh-CN"/>
          </a:p>
        </p:txBody>
      </p:sp>
      <p:sp>
        <p:nvSpPr>
          <p:cNvPr id="6" name="灯片编号占位符 5"/>
          <p:cNvSpPr>
            <a:spLocks noGrp="1"/>
          </p:cNvSpPr>
          <p:nvPr>
            <p:ph type="sldNum" sz="quarter" idx="12"/>
          </p:nvPr>
        </p:nvSpPr>
        <p:spPr/>
        <p:txBody>
          <a:bodyPr/>
          <a:lstStyle>
            <a:lvl1pPr>
              <a:defRPr/>
            </a:lvl1pPr>
          </a:lstStyle>
          <a:p>
            <a:pPr>
              <a:defRPr/>
            </a:pPr>
            <a:fld id="{BE64B8F2-4E1E-4BD7-B3BB-BCA93A7738D2}" type="slidenum">
              <a:rPr lang="en-US" altLang="zh-CN" smtClean="0"/>
              <a:pPr>
                <a:defRPr/>
              </a:pPr>
              <a:t>‹#›</a:t>
            </a:fld>
            <a:endParaRPr lang="en-US" altLang="zh-CN"/>
          </a:p>
        </p:txBody>
      </p:sp>
    </p:spTree>
    <p:extLst>
      <p:ext uri="{BB962C8B-B14F-4D97-AF65-F5344CB8AC3E}">
        <p14:creationId xmlns:p14="http://schemas.microsoft.com/office/powerpoint/2010/main" val="1368809345"/>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endParaRPr lang="en-US" altLang="zh-CN"/>
          </a:p>
        </p:txBody>
      </p:sp>
      <p:sp>
        <p:nvSpPr>
          <p:cNvPr id="6" name="页脚占位符 4"/>
          <p:cNvSpPr>
            <a:spLocks noGrp="1"/>
          </p:cNvSpPr>
          <p:nvPr>
            <p:ph type="ftr" sz="quarter" idx="11"/>
          </p:nvPr>
        </p:nvSpPr>
        <p:spPr/>
        <p:txBody>
          <a:bodyPr/>
          <a:lstStyle>
            <a:lvl1pPr>
              <a:defRPr/>
            </a:lvl1pPr>
          </a:lstStyle>
          <a:p>
            <a:pPr>
              <a:defRPr/>
            </a:pPr>
            <a:endParaRPr lang="en-US" altLang="zh-CN"/>
          </a:p>
        </p:txBody>
      </p:sp>
      <p:sp>
        <p:nvSpPr>
          <p:cNvPr id="7" name="灯片编号占位符 5"/>
          <p:cNvSpPr>
            <a:spLocks noGrp="1"/>
          </p:cNvSpPr>
          <p:nvPr>
            <p:ph type="sldNum" sz="quarter" idx="12"/>
          </p:nvPr>
        </p:nvSpPr>
        <p:spPr/>
        <p:txBody>
          <a:bodyPr/>
          <a:lstStyle>
            <a:lvl1pPr>
              <a:defRPr/>
            </a:lvl1pPr>
          </a:lstStyle>
          <a:p>
            <a:pPr>
              <a:defRPr/>
            </a:pPr>
            <a:fld id="{A8708CF1-2467-45E8-8675-BB074197DA79}" type="slidenum">
              <a:rPr lang="en-US" altLang="zh-CN" smtClean="0"/>
              <a:pPr>
                <a:defRPr/>
              </a:pPr>
              <a:t>‹#›</a:t>
            </a:fld>
            <a:endParaRPr lang="en-US" altLang="zh-CN"/>
          </a:p>
        </p:txBody>
      </p:sp>
    </p:spTree>
    <p:extLst>
      <p:ext uri="{BB962C8B-B14F-4D97-AF65-F5344CB8AC3E}">
        <p14:creationId xmlns:p14="http://schemas.microsoft.com/office/powerpoint/2010/main" val="31372670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4.xml"/><Relationship Id="rId18" Type="http://schemas.openxmlformats.org/officeDocument/2006/relationships/slideLayout" Target="../slideLayouts/slideLayout29.xml"/><Relationship Id="rId26" Type="http://schemas.openxmlformats.org/officeDocument/2006/relationships/slideLayout" Target="../slideLayouts/slideLayout37.xml"/><Relationship Id="rId39" Type="http://schemas.openxmlformats.org/officeDocument/2006/relationships/slideLayout" Target="../slideLayouts/slideLayout50.xml"/><Relationship Id="rId21" Type="http://schemas.openxmlformats.org/officeDocument/2006/relationships/slideLayout" Target="../slideLayouts/slideLayout32.xml"/><Relationship Id="rId34" Type="http://schemas.openxmlformats.org/officeDocument/2006/relationships/slideLayout" Target="../slideLayouts/slideLayout45.xml"/><Relationship Id="rId42" Type="http://schemas.openxmlformats.org/officeDocument/2006/relationships/slideLayout" Target="../slideLayouts/slideLayout53.xml"/><Relationship Id="rId47" Type="http://schemas.openxmlformats.org/officeDocument/2006/relationships/slideLayout" Target="../slideLayouts/slideLayout58.xml"/><Relationship Id="rId50" Type="http://schemas.openxmlformats.org/officeDocument/2006/relationships/slideLayout" Target="../slideLayouts/slideLayout61.xml"/><Relationship Id="rId55" Type="http://schemas.openxmlformats.org/officeDocument/2006/relationships/slideLayout" Target="../slideLayouts/slideLayout66.xml"/><Relationship Id="rId63" Type="http://schemas.openxmlformats.org/officeDocument/2006/relationships/slideLayout" Target="../slideLayouts/slideLayout74.xml"/><Relationship Id="rId68" Type="http://schemas.openxmlformats.org/officeDocument/2006/relationships/slideLayout" Target="../slideLayouts/slideLayout79.xml"/><Relationship Id="rId7" Type="http://schemas.openxmlformats.org/officeDocument/2006/relationships/slideLayout" Target="../slideLayouts/slideLayout18.xml"/><Relationship Id="rId71" Type="http://schemas.openxmlformats.org/officeDocument/2006/relationships/slideLayout" Target="../slideLayouts/slideLayout82.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9" Type="http://schemas.openxmlformats.org/officeDocument/2006/relationships/slideLayout" Target="../slideLayouts/slideLayout40.xml"/><Relationship Id="rId11" Type="http://schemas.openxmlformats.org/officeDocument/2006/relationships/slideLayout" Target="../slideLayouts/slideLayout22.xml"/><Relationship Id="rId24" Type="http://schemas.openxmlformats.org/officeDocument/2006/relationships/slideLayout" Target="../slideLayouts/slideLayout35.xml"/><Relationship Id="rId32" Type="http://schemas.openxmlformats.org/officeDocument/2006/relationships/slideLayout" Target="../slideLayouts/slideLayout43.xml"/><Relationship Id="rId37" Type="http://schemas.openxmlformats.org/officeDocument/2006/relationships/slideLayout" Target="../slideLayouts/slideLayout48.xml"/><Relationship Id="rId40" Type="http://schemas.openxmlformats.org/officeDocument/2006/relationships/slideLayout" Target="../slideLayouts/slideLayout51.xml"/><Relationship Id="rId45" Type="http://schemas.openxmlformats.org/officeDocument/2006/relationships/slideLayout" Target="../slideLayouts/slideLayout56.xml"/><Relationship Id="rId53" Type="http://schemas.openxmlformats.org/officeDocument/2006/relationships/slideLayout" Target="../slideLayouts/slideLayout64.xml"/><Relationship Id="rId58" Type="http://schemas.openxmlformats.org/officeDocument/2006/relationships/slideLayout" Target="../slideLayouts/slideLayout69.xml"/><Relationship Id="rId66" Type="http://schemas.openxmlformats.org/officeDocument/2006/relationships/slideLayout" Target="../slideLayouts/slideLayout77.xml"/><Relationship Id="rId74" Type="http://schemas.openxmlformats.org/officeDocument/2006/relationships/theme" Target="../theme/theme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slideLayout" Target="../slideLayouts/slideLayout34.xml"/><Relationship Id="rId28" Type="http://schemas.openxmlformats.org/officeDocument/2006/relationships/slideLayout" Target="../slideLayouts/slideLayout39.xml"/><Relationship Id="rId36" Type="http://schemas.openxmlformats.org/officeDocument/2006/relationships/slideLayout" Target="../slideLayouts/slideLayout47.xml"/><Relationship Id="rId49" Type="http://schemas.openxmlformats.org/officeDocument/2006/relationships/slideLayout" Target="../slideLayouts/slideLayout60.xml"/><Relationship Id="rId57" Type="http://schemas.openxmlformats.org/officeDocument/2006/relationships/slideLayout" Target="../slideLayouts/slideLayout68.xml"/><Relationship Id="rId61" Type="http://schemas.openxmlformats.org/officeDocument/2006/relationships/slideLayout" Target="../slideLayouts/slideLayout72.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31" Type="http://schemas.openxmlformats.org/officeDocument/2006/relationships/slideLayout" Target="../slideLayouts/slideLayout42.xml"/><Relationship Id="rId44" Type="http://schemas.openxmlformats.org/officeDocument/2006/relationships/slideLayout" Target="../slideLayouts/slideLayout55.xml"/><Relationship Id="rId52" Type="http://schemas.openxmlformats.org/officeDocument/2006/relationships/slideLayout" Target="../slideLayouts/slideLayout63.xml"/><Relationship Id="rId60" Type="http://schemas.openxmlformats.org/officeDocument/2006/relationships/slideLayout" Target="../slideLayouts/slideLayout71.xml"/><Relationship Id="rId65" Type="http://schemas.openxmlformats.org/officeDocument/2006/relationships/slideLayout" Target="../slideLayouts/slideLayout76.xml"/><Relationship Id="rId73" Type="http://schemas.openxmlformats.org/officeDocument/2006/relationships/slideLayout" Target="../slideLayouts/slideLayout84.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slideLayout" Target="../slideLayouts/slideLayout33.xml"/><Relationship Id="rId27" Type="http://schemas.openxmlformats.org/officeDocument/2006/relationships/slideLayout" Target="../slideLayouts/slideLayout38.xml"/><Relationship Id="rId30" Type="http://schemas.openxmlformats.org/officeDocument/2006/relationships/slideLayout" Target="../slideLayouts/slideLayout41.xml"/><Relationship Id="rId35" Type="http://schemas.openxmlformats.org/officeDocument/2006/relationships/slideLayout" Target="../slideLayouts/slideLayout46.xml"/><Relationship Id="rId43" Type="http://schemas.openxmlformats.org/officeDocument/2006/relationships/slideLayout" Target="../slideLayouts/slideLayout54.xml"/><Relationship Id="rId48" Type="http://schemas.openxmlformats.org/officeDocument/2006/relationships/slideLayout" Target="../slideLayouts/slideLayout59.xml"/><Relationship Id="rId56" Type="http://schemas.openxmlformats.org/officeDocument/2006/relationships/slideLayout" Target="../slideLayouts/slideLayout67.xml"/><Relationship Id="rId64" Type="http://schemas.openxmlformats.org/officeDocument/2006/relationships/slideLayout" Target="../slideLayouts/slideLayout75.xml"/><Relationship Id="rId69" Type="http://schemas.openxmlformats.org/officeDocument/2006/relationships/slideLayout" Target="../slideLayouts/slideLayout80.xml"/><Relationship Id="rId8" Type="http://schemas.openxmlformats.org/officeDocument/2006/relationships/slideLayout" Target="../slideLayouts/slideLayout19.xml"/><Relationship Id="rId51" Type="http://schemas.openxmlformats.org/officeDocument/2006/relationships/slideLayout" Target="../slideLayouts/slideLayout62.xml"/><Relationship Id="rId72" Type="http://schemas.openxmlformats.org/officeDocument/2006/relationships/slideLayout" Target="../slideLayouts/slideLayout83.xml"/><Relationship Id="rId3" Type="http://schemas.openxmlformats.org/officeDocument/2006/relationships/slideLayout" Target="../slideLayouts/slideLayout14.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slideLayout" Target="../slideLayouts/slideLayout36.xml"/><Relationship Id="rId33" Type="http://schemas.openxmlformats.org/officeDocument/2006/relationships/slideLayout" Target="../slideLayouts/slideLayout44.xml"/><Relationship Id="rId38" Type="http://schemas.openxmlformats.org/officeDocument/2006/relationships/slideLayout" Target="../slideLayouts/slideLayout49.xml"/><Relationship Id="rId46" Type="http://schemas.openxmlformats.org/officeDocument/2006/relationships/slideLayout" Target="../slideLayouts/slideLayout57.xml"/><Relationship Id="rId59" Type="http://schemas.openxmlformats.org/officeDocument/2006/relationships/slideLayout" Target="../slideLayouts/slideLayout70.xml"/><Relationship Id="rId67" Type="http://schemas.openxmlformats.org/officeDocument/2006/relationships/slideLayout" Target="../slideLayouts/slideLayout78.xml"/><Relationship Id="rId20" Type="http://schemas.openxmlformats.org/officeDocument/2006/relationships/slideLayout" Target="../slideLayouts/slideLayout31.xml"/><Relationship Id="rId41" Type="http://schemas.openxmlformats.org/officeDocument/2006/relationships/slideLayout" Target="../slideLayouts/slideLayout52.xml"/><Relationship Id="rId54" Type="http://schemas.openxmlformats.org/officeDocument/2006/relationships/slideLayout" Target="../slideLayouts/slideLayout65.xml"/><Relationship Id="rId62" Type="http://schemas.openxmlformats.org/officeDocument/2006/relationships/slideLayout" Target="../slideLayouts/slideLayout73.xml"/><Relationship Id="rId70" Type="http://schemas.openxmlformats.org/officeDocument/2006/relationships/slideLayout" Target="../slideLayouts/slideLayout81.xml"/><Relationship Id="rId1" Type="http://schemas.openxmlformats.org/officeDocument/2006/relationships/slideLayout" Target="../slideLayouts/slideLayout12.xml"/><Relationship Id="rId6"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92.xml"/><Relationship Id="rId3" Type="http://schemas.openxmlformats.org/officeDocument/2006/relationships/slideLayout" Target="../slideLayouts/slideLayout87.xml"/><Relationship Id="rId7" Type="http://schemas.openxmlformats.org/officeDocument/2006/relationships/slideLayout" Target="../slideLayouts/slideLayout91.xml"/><Relationship Id="rId12" Type="http://schemas.openxmlformats.org/officeDocument/2006/relationships/theme" Target="../theme/theme3.xml"/><Relationship Id="rId2" Type="http://schemas.openxmlformats.org/officeDocument/2006/relationships/slideLayout" Target="../slideLayouts/slideLayout86.xml"/><Relationship Id="rId1" Type="http://schemas.openxmlformats.org/officeDocument/2006/relationships/slideLayout" Target="../slideLayouts/slideLayout85.xml"/><Relationship Id="rId6" Type="http://schemas.openxmlformats.org/officeDocument/2006/relationships/slideLayout" Target="../slideLayouts/slideLayout90.xml"/><Relationship Id="rId11" Type="http://schemas.openxmlformats.org/officeDocument/2006/relationships/slideLayout" Target="../slideLayouts/slideLayout95.xml"/><Relationship Id="rId5" Type="http://schemas.openxmlformats.org/officeDocument/2006/relationships/slideLayout" Target="../slideLayouts/slideLayout89.xml"/><Relationship Id="rId10" Type="http://schemas.openxmlformats.org/officeDocument/2006/relationships/slideLayout" Target="../slideLayouts/slideLayout94.xml"/><Relationship Id="rId4" Type="http://schemas.openxmlformats.org/officeDocument/2006/relationships/slideLayout" Target="../slideLayouts/slideLayout88.xml"/><Relationship Id="rId9" Type="http://schemas.openxmlformats.org/officeDocument/2006/relationships/slideLayout" Target="../slideLayouts/slideLayout9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03.xml"/><Relationship Id="rId3" Type="http://schemas.openxmlformats.org/officeDocument/2006/relationships/slideLayout" Target="../slideLayouts/slideLayout98.xml"/><Relationship Id="rId7" Type="http://schemas.openxmlformats.org/officeDocument/2006/relationships/slideLayout" Target="../slideLayouts/slideLayout102.xml"/><Relationship Id="rId12" Type="http://schemas.openxmlformats.org/officeDocument/2006/relationships/theme" Target="../theme/theme4.xml"/><Relationship Id="rId2" Type="http://schemas.openxmlformats.org/officeDocument/2006/relationships/slideLayout" Target="../slideLayouts/slideLayout97.xml"/><Relationship Id="rId1" Type="http://schemas.openxmlformats.org/officeDocument/2006/relationships/slideLayout" Target="../slideLayouts/slideLayout96.xml"/><Relationship Id="rId6" Type="http://schemas.openxmlformats.org/officeDocument/2006/relationships/slideLayout" Target="../slideLayouts/slideLayout101.xml"/><Relationship Id="rId11" Type="http://schemas.openxmlformats.org/officeDocument/2006/relationships/slideLayout" Target="../slideLayouts/slideLayout106.xml"/><Relationship Id="rId5" Type="http://schemas.openxmlformats.org/officeDocument/2006/relationships/slideLayout" Target="../slideLayouts/slideLayout100.xml"/><Relationship Id="rId10" Type="http://schemas.openxmlformats.org/officeDocument/2006/relationships/slideLayout" Target="../slideLayouts/slideLayout105.xml"/><Relationship Id="rId4" Type="http://schemas.openxmlformats.org/officeDocument/2006/relationships/slideLayout" Target="../slideLayouts/slideLayout99.xml"/><Relationship Id="rId9" Type="http://schemas.openxmlformats.org/officeDocument/2006/relationships/slideLayout" Target="../slideLayouts/slideLayout104.xml"/></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119.xml"/><Relationship Id="rId18" Type="http://schemas.openxmlformats.org/officeDocument/2006/relationships/slideLayout" Target="../slideLayouts/slideLayout124.xml"/><Relationship Id="rId26" Type="http://schemas.openxmlformats.org/officeDocument/2006/relationships/slideLayout" Target="../slideLayouts/slideLayout132.xml"/><Relationship Id="rId39" Type="http://schemas.openxmlformats.org/officeDocument/2006/relationships/slideLayout" Target="../slideLayouts/slideLayout145.xml"/><Relationship Id="rId21" Type="http://schemas.openxmlformats.org/officeDocument/2006/relationships/slideLayout" Target="../slideLayouts/slideLayout127.xml"/><Relationship Id="rId34" Type="http://schemas.openxmlformats.org/officeDocument/2006/relationships/slideLayout" Target="../slideLayouts/slideLayout140.xml"/><Relationship Id="rId42" Type="http://schemas.openxmlformats.org/officeDocument/2006/relationships/slideLayout" Target="../slideLayouts/slideLayout148.xml"/><Relationship Id="rId47" Type="http://schemas.openxmlformats.org/officeDocument/2006/relationships/slideLayout" Target="../slideLayouts/slideLayout153.xml"/><Relationship Id="rId50" Type="http://schemas.openxmlformats.org/officeDocument/2006/relationships/slideLayout" Target="../slideLayouts/slideLayout156.xml"/><Relationship Id="rId55" Type="http://schemas.openxmlformats.org/officeDocument/2006/relationships/slideLayout" Target="../slideLayouts/slideLayout161.xml"/><Relationship Id="rId63" Type="http://schemas.openxmlformats.org/officeDocument/2006/relationships/slideLayout" Target="../slideLayouts/slideLayout169.xml"/><Relationship Id="rId68" Type="http://schemas.openxmlformats.org/officeDocument/2006/relationships/slideLayout" Target="../slideLayouts/slideLayout174.xml"/><Relationship Id="rId7" Type="http://schemas.openxmlformats.org/officeDocument/2006/relationships/slideLayout" Target="../slideLayouts/slideLayout113.xml"/><Relationship Id="rId71" Type="http://schemas.openxmlformats.org/officeDocument/2006/relationships/slideLayout" Target="../slideLayouts/slideLayout177.xml"/><Relationship Id="rId2" Type="http://schemas.openxmlformats.org/officeDocument/2006/relationships/slideLayout" Target="../slideLayouts/slideLayout108.xml"/><Relationship Id="rId16" Type="http://schemas.openxmlformats.org/officeDocument/2006/relationships/slideLayout" Target="../slideLayouts/slideLayout122.xml"/><Relationship Id="rId29" Type="http://schemas.openxmlformats.org/officeDocument/2006/relationships/slideLayout" Target="../slideLayouts/slideLayout135.xml"/><Relationship Id="rId11" Type="http://schemas.openxmlformats.org/officeDocument/2006/relationships/slideLayout" Target="../slideLayouts/slideLayout117.xml"/><Relationship Id="rId24" Type="http://schemas.openxmlformats.org/officeDocument/2006/relationships/slideLayout" Target="../slideLayouts/slideLayout130.xml"/><Relationship Id="rId32" Type="http://schemas.openxmlformats.org/officeDocument/2006/relationships/slideLayout" Target="../slideLayouts/slideLayout138.xml"/><Relationship Id="rId37" Type="http://schemas.openxmlformats.org/officeDocument/2006/relationships/slideLayout" Target="../slideLayouts/slideLayout143.xml"/><Relationship Id="rId40" Type="http://schemas.openxmlformats.org/officeDocument/2006/relationships/slideLayout" Target="../slideLayouts/slideLayout146.xml"/><Relationship Id="rId45" Type="http://schemas.openxmlformats.org/officeDocument/2006/relationships/slideLayout" Target="../slideLayouts/slideLayout151.xml"/><Relationship Id="rId53" Type="http://schemas.openxmlformats.org/officeDocument/2006/relationships/slideLayout" Target="../slideLayouts/slideLayout159.xml"/><Relationship Id="rId58" Type="http://schemas.openxmlformats.org/officeDocument/2006/relationships/slideLayout" Target="../slideLayouts/slideLayout164.xml"/><Relationship Id="rId66" Type="http://schemas.openxmlformats.org/officeDocument/2006/relationships/slideLayout" Target="../slideLayouts/slideLayout172.xml"/><Relationship Id="rId74" Type="http://schemas.openxmlformats.org/officeDocument/2006/relationships/theme" Target="../theme/theme5.xml"/><Relationship Id="rId5" Type="http://schemas.openxmlformats.org/officeDocument/2006/relationships/slideLayout" Target="../slideLayouts/slideLayout111.xml"/><Relationship Id="rId15" Type="http://schemas.openxmlformats.org/officeDocument/2006/relationships/slideLayout" Target="../slideLayouts/slideLayout121.xml"/><Relationship Id="rId23" Type="http://schemas.openxmlformats.org/officeDocument/2006/relationships/slideLayout" Target="../slideLayouts/slideLayout129.xml"/><Relationship Id="rId28" Type="http://schemas.openxmlformats.org/officeDocument/2006/relationships/slideLayout" Target="../slideLayouts/slideLayout134.xml"/><Relationship Id="rId36" Type="http://schemas.openxmlformats.org/officeDocument/2006/relationships/slideLayout" Target="../slideLayouts/slideLayout142.xml"/><Relationship Id="rId49" Type="http://schemas.openxmlformats.org/officeDocument/2006/relationships/slideLayout" Target="../slideLayouts/slideLayout155.xml"/><Relationship Id="rId57" Type="http://schemas.openxmlformats.org/officeDocument/2006/relationships/slideLayout" Target="../slideLayouts/slideLayout163.xml"/><Relationship Id="rId61" Type="http://schemas.openxmlformats.org/officeDocument/2006/relationships/slideLayout" Target="../slideLayouts/slideLayout167.xml"/><Relationship Id="rId10" Type="http://schemas.openxmlformats.org/officeDocument/2006/relationships/slideLayout" Target="../slideLayouts/slideLayout116.xml"/><Relationship Id="rId19" Type="http://schemas.openxmlformats.org/officeDocument/2006/relationships/slideLayout" Target="../slideLayouts/slideLayout125.xml"/><Relationship Id="rId31" Type="http://schemas.openxmlformats.org/officeDocument/2006/relationships/slideLayout" Target="../slideLayouts/slideLayout137.xml"/><Relationship Id="rId44" Type="http://schemas.openxmlformats.org/officeDocument/2006/relationships/slideLayout" Target="../slideLayouts/slideLayout150.xml"/><Relationship Id="rId52" Type="http://schemas.openxmlformats.org/officeDocument/2006/relationships/slideLayout" Target="../slideLayouts/slideLayout158.xml"/><Relationship Id="rId60" Type="http://schemas.openxmlformats.org/officeDocument/2006/relationships/slideLayout" Target="../slideLayouts/slideLayout166.xml"/><Relationship Id="rId65" Type="http://schemas.openxmlformats.org/officeDocument/2006/relationships/slideLayout" Target="../slideLayouts/slideLayout171.xml"/><Relationship Id="rId73" Type="http://schemas.openxmlformats.org/officeDocument/2006/relationships/slideLayout" Target="../slideLayouts/slideLayout179.xml"/><Relationship Id="rId4" Type="http://schemas.openxmlformats.org/officeDocument/2006/relationships/slideLayout" Target="../slideLayouts/slideLayout110.xml"/><Relationship Id="rId9" Type="http://schemas.openxmlformats.org/officeDocument/2006/relationships/slideLayout" Target="../slideLayouts/slideLayout115.xml"/><Relationship Id="rId14" Type="http://schemas.openxmlformats.org/officeDocument/2006/relationships/slideLayout" Target="../slideLayouts/slideLayout120.xml"/><Relationship Id="rId22" Type="http://schemas.openxmlformats.org/officeDocument/2006/relationships/slideLayout" Target="../slideLayouts/slideLayout128.xml"/><Relationship Id="rId27" Type="http://schemas.openxmlformats.org/officeDocument/2006/relationships/slideLayout" Target="../slideLayouts/slideLayout133.xml"/><Relationship Id="rId30" Type="http://schemas.openxmlformats.org/officeDocument/2006/relationships/slideLayout" Target="../slideLayouts/slideLayout136.xml"/><Relationship Id="rId35" Type="http://schemas.openxmlformats.org/officeDocument/2006/relationships/slideLayout" Target="../slideLayouts/slideLayout141.xml"/><Relationship Id="rId43" Type="http://schemas.openxmlformats.org/officeDocument/2006/relationships/slideLayout" Target="../slideLayouts/slideLayout149.xml"/><Relationship Id="rId48" Type="http://schemas.openxmlformats.org/officeDocument/2006/relationships/slideLayout" Target="../slideLayouts/slideLayout154.xml"/><Relationship Id="rId56" Type="http://schemas.openxmlformats.org/officeDocument/2006/relationships/slideLayout" Target="../slideLayouts/slideLayout162.xml"/><Relationship Id="rId64" Type="http://schemas.openxmlformats.org/officeDocument/2006/relationships/slideLayout" Target="../slideLayouts/slideLayout170.xml"/><Relationship Id="rId69" Type="http://schemas.openxmlformats.org/officeDocument/2006/relationships/slideLayout" Target="../slideLayouts/slideLayout175.xml"/><Relationship Id="rId8" Type="http://schemas.openxmlformats.org/officeDocument/2006/relationships/slideLayout" Target="../slideLayouts/slideLayout114.xml"/><Relationship Id="rId51" Type="http://schemas.openxmlformats.org/officeDocument/2006/relationships/slideLayout" Target="../slideLayouts/slideLayout157.xml"/><Relationship Id="rId72" Type="http://schemas.openxmlformats.org/officeDocument/2006/relationships/slideLayout" Target="../slideLayouts/slideLayout178.xml"/><Relationship Id="rId3" Type="http://schemas.openxmlformats.org/officeDocument/2006/relationships/slideLayout" Target="../slideLayouts/slideLayout109.xml"/><Relationship Id="rId12" Type="http://schemas.openxmlformats.org/officeDocument/2006/relationships/slideLayout" Target="../slideLayouts/slideLayout118.xml"/><Relationship Id="rId17" Type="http://schemas.openxmlformats.org/officeDocument/2006/relationships/slideLayout" Target="../slideLayouts/slideLayout123.xml"/><Relationship Id="rId25" Type="http://schemas.openxmlformats.org/officeDocument/2006/relationships/slideLayout" Target="../slideLayouts/slideLayout131.xml"/><Relationship Id="rId33" Type="http://schemas.openxmlformats.org/officeDocument/2006/relationships/slideLayout" Target="../slideLayouts/slideLayout139.xml"/><Relationship Id="rId38" Type="http://schemas.openxmlformats.org/officeDocument/2006/relationships/slideLayout" Target="../slideLayouts/slideLayout144.xml"/><Relationship Id="rId46" Type="http://schemas.openxmlformats.org/officeDocument/2006/relationships/slideLayout" Target="../slideLayouts/slideLayout152.xml"/><Relationship Id="rId59" Type="http://schemas.openxmlformats.org/officeDocument/2006/relationships/slideLayout" Target="../slideLayouts/slideLayout165.xml"/><Relationship Id="rId67" Type="http://schemas.openxmlformats.org/officeDocument/2006/relationships/slideLayout" Target="../slideLayouts/slideLayout173.xml"/><Relationship Id="rId20" Type="http://schemas.openxmlformats.org/officeDocument/2006/relationships/slideLayout" Target="../slideLayouts/slideLayout126.xml"/><Relationship Id="rId41" Type="http://schemas.openxmlformats.org/officeDocument/2006/relationships/slideLayout" Target="../slideLayouts/slideLayout147.xml"/><Relationship Id="rId54" Type="http://schemas.openxmlformats.org/officeDocument/2006/relationships/slideLayout" Target="../slideLayouts/slideLayout160.xml"/><Relationship Id="rId62" Type="http://schemas.openxmlformats.org/officeDocument/2006/relationships/slideLayout" Target="../slideLayouts/slideLayout168.xml"/><Relationship Id="rId70" Type="http://schemas.openxmlformats.org/officeDocument/2006/relationships/slideLayout" Target="../slideLayouts/slideLayout176.xml"/><Relationship Id="rId1" Type="http://schemas.openxmlformats.org/officeDocument/2006/relationships/slideLayout" Target="../slideLayouts/slideLayout107.xml"/><Relationship Id="rId6" Type="http://schemas.openxmlformats.org/officeDocument/2006/relationships/slideLayout" Target="../slideLayouts/slideLayout112.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87.xml"/><Relationship Id="rId13" Type="http://schemas.openxmlformats.org/officeDocument/2006/relationships/theme" Target="../theme/theme6.xml"/><Relationship Id="rId3" Type="http://schemas.openxmlformats.org/officeDocument/2006/relationships/slideLayout" Target="../slideLayouts/slideLayout182.xml"/><Relationship Id="rId7" Type="http://schemas.openxmlformats.org/officeDocument/2006/relationships/slideLayout" Target="../slideLayouts/slideLayout186.xml"/><Relationship Id="rId12" Type="http://schemas.openxmlformats.org/officeDocument/2006/relationships/slideLayout" Target="../slideLayouts/slideLayout191.xml"/><Relationship Id="rId2" Type="http://schemas.openxmlformats.org/officeDocument/2006/relationships/slideLayout" Target="../slideLayouts/slideLayout181.xml"/><Relationship Id="rId1" Type="http://schemas.openxmlformats.org/officeDocument/2006/relationships/slideLayout" Target="../slideLayouts/slideLayout180.xml"/><Relationship Id="rId6" Type="http://schemas.openxmlformats.org/officeDocument/2006/relationships/slideLayout" Target="../slideLayouts/slideLayout185.xml"/><Relationship Id="rId11" Type="http://schemas.openxmlformats.org/officeDocument/2006/relationships/slideLayout" Target="../slideLayouts/slideLayout190.xml"/><Relationship Id="rId5" Type="http://schemas.openxmlformats.org/officeDocument/2006/relationships/slideLayout" Target="../slideLayouts/slideLayout184.xml"/><Relationship Id="rId10" Type="http://schemas.openxmlformats.org/officeDocument/2006/relationships/slideLayout" Target="../slideLayouts/slideLayout189.xml"/><Relationship Id="rId4" Type="http://schemas.openxmlformats.org/officeDocument/2006/relationships/slideLayout" Target="../slideLayouts/slideLayout183.xml"/><Relationship Id="rId9" Type="http://schemas.openxmlformats.org/officeDocument/2006/relationships/slideLayout" Target="../slideLayouts/slideLayout18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ltLang="zh-CN"/>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ltLang="zh-CN"/>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smtClean="0">
                <a:solidFill>
                  <a:schemeClr val="tx1">
                    <a:tint val="75000"/>
                  </a:schemeClr>
                </a:solidFill>
              </a:defRPr>
            </a:lvl1pPr>
          </a:lstStyle>
          <a:p>
            <a:pPr>
              <a:defRPr/>
            </a:pPr>
            <a:fld id="{35877F25-A232-43B1-AC29-1E83D304F007}" type="slidenum">
              <a:rPr lang="en-US" altLang="zh-CN" smtClean="0"/>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D6901F5C-188F-42DE-83A9-EB1B07078AED}" type="slidenum">
              <a:rPr lang="zh-CN" altLang="en-US" smtClean="0"/>
              <a:pPr>
                <a:defRPr/>
              </a:pPr>
              <a:t>‹#›</a:t>
            </a:fld>
            <a:endParaRPr lang="en-US"/>
          </a:p>
        </p:txBody>
      </p:sp>
      <p:grpSp>
        <p:nvGrpSpPr>
          <p:cNvPr id="7" name="Group 9"/>
          <p:cNvGrpSpPr>
            <a:grpSpLocks/>
          </p:cNvGrpSpPr>
          <p:nvPr/>
        </p:nvGrpSpPr>
        <p:grpSpPr bwMode="auto">
          <a:xfrm>
            <a:off x="8316913" y="6092825"/>
            <a:ext cx="827087" cy="765175"/>
            <a:chOff x="0" y="0"/>
            <a:chExt cx="510" cy="480"/>
          </a:xfrm>
        </p:grpSpPr>
        <p:sp>
          <p:nvSpPr>
            <p:cNvPr id="8" name="AutoShape 10"/>
            <p:cNvSpPr>
              <a:spLocks noChangeArrowheads="1"/>
            </p:cNvSpPr>
            <p:nvPr userDrawn="1"/>
          </p:nvSpPr>
          <p:spPr bwMode="auto">
            <a:xfrm>
              <a:off x="0" y="114"/>
              <a:ext cx="288" cy="240"/>
            </a:xfrm>
            <a:prstGeom prst="hexagon">
              <a:avLst>
                <a:gd name="adj" fmla="val 30000"/>
                <a:gd name="vf" fmla="val 115470"/>
              </a:avLst>
            </a:prstGeom>
            <a:solidFill>
              <a:schemeClr val="hlink"/>
            </a:solidFill>
            <a:ln w="28575" cmpd="sng">
              <a:solidFill>
                <a:schemeClr val="bg1"/>
              </a:solidFill>
              <a:miter lim="800000"/>
              <a:headEnd/>
              <a:tailEnd/>
            </a:ln>
            <a:effectLst>
              <a:outerShdw dist="56796" dir="1593903" algn="ctr" rotWithShape="0">
                <a:srgbClr val="666633">
                  <a:alpha val="50000"/>
                </a:srgbClr>
              </a:outerShdw>
            </a:effectLst>
          </p:spPr>
          <p:txBody>
            <a:bodyPr wrap="none" anchor="ctr"/>
            <a:lstStyle/>
            <a:p>
              <a:pPr>
                <a:defRPr/>
              </a:pPr>
              <a:endParaRPr lang="zh-CN" altLang="en-US"/>
            </a:p>
          </p:txBody>
        </p:sp>
        <p:sp>
          <p:nvSpPr>
            <p:cNvPr id="9" name="AutoShape 11"/>
            <p:cNvSpPr>
              <a:spLocks noChangeArrowheads="1"/>
            </p:cNvSpPr>
            <p:nvPr userDrawn="1"/>
          </p:nvSpPr>
          <p:spPr bwMode="auto">
            <a:xfrm>
              <a:off x="222" y="0"/>
              <a:ext cx="288" cy="240"/>
            </a:xfrm>
            <a:prstGeom prst="hexagon">
              <a:avLst>
                <a:gd name="adj" fmla="val 30000"/>
                <a:gd name="vf" fmla="val 115470"/>
              </a:avLst>
            </a:prstGeom>
            <a:solidFill>
              <a:schemeClr val="accent2"/>
            </a:solidFill>
            <a:ln w="28575" cmpd="sng">
              <a:solidFill>
                <a:schemeClr val="bg1"/>
              </a:solidFill>
              <a:miter lim="800000"/>
              <a:headEnd/>
              <a:tailEnd/>
            </a:ln>
            <a:effectLst>
              <a:outerShdw dist="56796" dir="1593903" algn="ctr" rotWithShape="0">
                <a:srgbClr val="666633">
                  <a:alpha val="50000"/>
                </a:srgbClr>
              </a:outerShdw>
            </a:effectLst>
          </p:spPr>
          <p:txBody>
            <a:bodyPr wrap="none" anchor="ctr"/>
            <a:lstStyle/>
            <a:p>
              <a:pPr>
                <a:defRPr/>
              </a:pPr>
              <a:endParaRPr lang="zh-CN" altLang="en-US"/>
            </a:p>
          </p:txBody>
        </p:sp>
        <p:sp>
          <p:nvSpPr>
            <p:cNvPr id="10" name="AutoShape 12"/>
            <p:cNvSpPr>
              <a:spLocks noChangeArrowheads="1"/>
            </p:cNvSpPr>
            <p:nvPr userDrawn="1"/>
          </p:nvSpPr>
          <p:spPr bwMode="auto">
            <a:xfrm>
              <a:off x="222" y="240"/>
              <a:ext cx="288" cy="240"/>
            </a:xfrm>
            <a:prstGeom prst="hexagon">
              <a:avLst>
                <a:gd name="adj" fmla="val 30000"/>
                <a:gd name="vf" fmla="val 115470"/>
              </a:avLst>
            </a:prstGeom>
            <a:solidFill>
              <a:schemeClr val="accent1"/>
            </a:solidFill>
            <a:ln w="28575" cmpd="sng">
              <a:solidFill>
                <a:schemeClr val="bg1"/>
              </a:solidFill>
              <a:miter lim="800000"/>
              <a:headEnd/>
              <a:tailEnd/>
            </a:ln>
            <a:effectLst>
              <a:outerShdw dist="56796" dir="1593903" algn="ctr" rotWithShape="0">
                <a:srgbClr val="666633">
                  <a:alpha val="50000"/>
                </a:srgbClr>
              </a:outerShdw>
            </a:effectLst>
          </p:spPr>
          <p:txBody>
            <a:bodyPr wrap="none" anchor="ctr"/>
            <a:lstStyle/>
            <a:p>
              <a:pPr>
                <a:defRPr/>
              </a:pPr>
              <a:endParaRPr lang="zh-CN" altLang="en-US"/>
            </a:p>
          </p:txBody>
        </p:sp>
      </p:grpSp>
    </p:spTree>
    <p:extLst>
      <p:ext uri="{BB962C8B-B14F-4D97-AF65-F5344CB8AC3E}">
        <p14:creationId xmlns:p14="http://schemas.microsoft.com/office/powerpoint/2010/main" val="3737896144"/>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 id="2147483699" r:id="rId13"/>
    <p:sldLayoutId id="2147483700" r:id="rId14"/>
    <p:sldLayoutId id="2147483701" r:id="rId15"/>
    <p:sldLayoutId id="2147483702" r:id="rId16"/>
    <p:sldLayoutId id="2147483703" r:id="rId17"/>
    <p:sldLayoutId id="2147483704" r:id="rId18"/>
    <p:sldLayoutId id="2147483705" r:id="rId19"/>
    <p:sldLayoutId id="2147483706" r:id="rId20"/>
    <p:sldLayoutId id="2147483707" r:id="rId21"/>
    <p:sldLayoutId id="2147483708" r:id="rId22"/>
    <p:sldLayoutId id="2147483709" r:id="rId23"/>
    <p:sldLayoutId id="2147483710" r:id="rId24"/>
    <p:sldLayoutId id="2147483711" r:id="rId25"/>
    <p:sldLayoutId id="2147483712" r:id="rId26"/>
    <p:sldLayoutId id="2147483713" r:id="rId27"/>
    <p:sldLayoutId id="2147483714" r:id="rId28"/>
    <p:sldLayoutId id="2147483715" r:id="rId29"/>
    <p:sldLayoutId id="2147483716" r:id="rId30"/>
    <p:sldLayoutId id="2147483717" r:id="rId31"/>
    <p:sldLayoutId id="2147483718" r:id="rId32"/>
    <p:sldLayoutId id="2147483719" r:id="rId33"/>
    <p:sldLayoutId id="2147483720" r:id="rId34"/>
    <p:sldLayoutId id="2147483721" r:id="rId35"/>
    <p:sldLayoutId id="2147483722" r:id="rId36"/>
    <p:sldLayoutId id="2147483723" r:id="rId37"/>
    <p:sldLayoutId id="2147483724" r:id="rId38"/>
    <p:sldLayoutId id="2147483725" r:id="rId39"/>
    <p:sldLayoutId id="2147483726" r:id="rId40"/>
    <p:sldLayoutId id="2147483727" r:id="rId41"/>
    <p:sldLayoutId id="2147483728" r:id="rId42"/>
    <p:sldLayoutId id="2147483729" r:id="rId43"/>
    <p:sldLayoutId id="2147483730" r:id="rId44"/>
    <p:sldLayoutId id="2147483731" r:id="rId45"/>
    <p:sldLayoutId id="2147483732" r:id="rId46"/>
    <p:sldLayoutId id="2147483733" r:id="rId47"/>
    <p:sldLayoutId id="2147483734" r:id="rId48"/>
    <p:sldLayoutId id="2147483735" r:id="rId49"/>
    <p:sldLayoutId id="2147483736" r:id="rId50"/>
    <p:sldLayoutId id="2147483737" r:id="rId51"/>
    <p:sldLayoutId id="2147483738" r:id="rId52"/>
    <p:sldLayoutId id="2147483739" r:id="rId53"/>
    <p:sldLayoutId id="2147483740" r:id="rId54"/>
    <p:sldLayoutId id="2147483741" r:id="rId55"/>
    <p:sldLayoutId id="2147483742" r:id="rId56"/>
    <p:sldLayoutId id="2147483743" r:id="rId57"/>
    <p:sldLayoutId id="2147483744" r:id="rId58"/>
    <p:sldLayoutId id="2147483745" r:id="rId59"/>
    <p:sldLayoutId id="2147483746" r:id="rId60"/>
    <p:sldLayoutId id="2147483747" r:id="rId61"/>
    <p:sldLayoutId id="2147483748" r:id="rId62"/>
    <p:sldLayoutId id="2147483749" r:id="rId63"/>
    <p:sldLayoutId id="2147483750" r:id="rId64"/>
    <p:sldLayoutId id="2147483751" r:id="rId65"/>
    <p:sldLayoutId id="2147483752" r:id="rId66"/>
    <p:sldLayoutId id="2147483753" r:id="rId67"/>
    <p:sldLayoutId id="2147483754" r:id="rId68"/>
    <p:sldLayoutId id="2147483755" r:id="rId69"/>
    <p:sldLayoutId id="2147483756" r:id="rId70"/>
    <p:sldLayoutId id="2147483757" r:id="rId71"/>
    <p:sldLayoutId id="2147483758" r:id="rId72"/>
    <p:sldLayoutId id="2147483759" r:id="rId7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ltLang="zh-CN"/>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ltLang="zh-CN"/>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CD00A54B-CDA1-453D-AEE3-A45B20EB5C83}" type="slidenum">
              <a:rPr lang="en-US" altLang="zh-CN" smtClean="0"/>
              <a:pPr>
                <a:defRPr/>
              </a:pPr>
              <a:t>‹#›</a:t>
            </a:fld>
            <a:endParaRPr lang="en-US" altLang="zh-CN"/>
          </a:p>
        </p:txBody>
      </p:sp>
    </p:spTree>
    <p:extLst>
      <p:ext uri="{BB962C8B-B14F-4D97-AF65-F5344CB8AC3E}">
        <p14:creationId xmlns:p14="http://schemas.microsoft.com/office/powerpoint/2010/main" val="3481634330"/>
      </p:ext>
    </p:extLst>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ltLang="zh-CN"/>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ltLang="zh-CN"/>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smtClean="0">
                <a:solidFill>
                  <a:schemeClr val="tx1">
                    <a:tint val="75000"/>
                  </a:schemeClr>
                </a:solidFill>
              </a:defRPr>
            </a:lvl1pPr>
          </a:lstStyle>
          <a:p>
            <a:pPr>
              <a:defRPr/>
            </a:pPr>
            <a:fld id="{CD00A54B-CDA1-453D-AEE3-A45B20EB5C83}" type="slidenum">
              <a:rPr lang="en-US" altLang="zh-CN" smtClean="0"/>
              <a:pPr>
                <a:defRPr/>
              </a:pPr>
              <a:t>‹#›</a:t>
            </a:fld>
            <a:endParaRPr lang="en-US" altLang="zh-CN"/>
          </a:p>
        </p:txBody>
      </p:sp>
      <p:grpSp>
        <p:nvGrpSpPr>
          <p:cNvPr id="1031" name="Group 8"/>
          <p:cNvGrpSpPr>
            <a:grpSpLocks/>
          </p:cNvGrpSpPr>
          <p:nvPr/>
        </p:nvGrpSpPr>
        <p:grpSpPr bwMode="auto">
          <a:xfrm>
            <a:off x="8172450" y="6092825"/>
            <a:ext cx="865188" cy="765175"/>
            <a:chOff x="0" y="0"/>
            <a:chExt cx="510" cy="480"/>
          </a:xfrm>
        </p:grpSpPr>
        <p:sp>
          <p:nvSpPr>
            <p:cNvPr id="8" name="AutoShape 9"/>
            <p:cNvSpPr>
              <a:spLocks noChangeArrowheads="1"/>
            </p:cNvSpPr>
            <p:nvPr userDrawn="1"/>
          </p:nvSpPr>
          <p:spPr bwMode="auto">
            <a:xfrm>
              <a:off x="0" y="114"/>
              <a:ext cx="288" cy="240"/>
            </a:xfrm>
            <a:prstGeom prst="hexagon">
              <a:avLst>
                <a:gd name="adj" fmla="val 30000"/>
                <a:gd name="vf" fmla="val 115470"/>
              </a:avLst>
            </a:prstGeom>
            <a:solidFill>
              <a:schemeClr val="hlink"/>
            </a:solidFill>
            <a:ln w="28575" cmpd="sng">
              <a:solidFill>
                <a:schemeClr val="bg1"/>
              </a:solidFill>
              <a:miter lim="800000"/>
              <a:headEnd/>
              <a:tailEnd/>
            </a:ln>
            <a:effectLst>
              <a:outerShdw dist="56796" dir="1593903" algn="ctr" rotWithShape="0">
                <a:srgbClr val="666633">
                  <a:alpha val="50000"/>
                </a:srgbClr>
              </a:outerShdw>
            </a:effectLst>
          </p:spPr>
          <p:txBody>
            <a:bodyPr wrap="none" anchor="ctr"/>
            <a:lstStyle/>
            <a:p>
              <a:pPr>
                <a:defRPr/>
              </a:pPr>
              <a:endParaRPr lang="zh-CN" altLang="en-US"/>
            </a:p>
          </p:txBody>
        </p:sp>
        <p:sp>
          <p:nvSpPr>
            <p:cNvPr id="9" name="AutoShape 10"/>
            <p:cNvSpPr>
              <a:spLocks noChangeArrowheads="1"/>
            </p:cNvSpPr>
            <p:nvPr userDrawn="1"/>
          </p:nvSpPr>
          <p:spPr bwMode="auto">
            <a:xfrm>
              <a:off x="222" y="0"/>
              <a:ext cx="288" cy="240"/>
            </a:xfrm>
            <a:prstGeom prst="hexagon">
              <a:avLst>
                <a:gd name="adj" fmla="val 30000"/>
                <a:gd name="vf" fmla="val 115470"/>
              </a:avLst>
            </a:prstGeom>
            <a:solidFill>
              <a:schemeClr val="accent2"/>
            </a:solidFill>
            <a:ln w="28575" cmpd="sng">
              <a:solidFill>
                <a:schemeClr val="bg1"/>
              </a:solidFill>
              <a:miter lim="800000"/>
              <a:headEnd/>
              <a:tailEnd/>
            </a:ln>
            <a:effectLst>
              <a:outerShdw dist="56796" dir="1593903" algn="ctr" rotWithShape="0">
                <a:srgbClr val="666633">
                  <a:alpha val="50000"/>
                </a:srgbClr>
              </a:outerShdw>
            </a:effectLst>
          </p:spPr>
          <p:txBody>
            <a:bodyPr wrap="none" anchor="ctr"/>
            <a:lstStyle/>
            <a:p>
              <a:pPr>
                <a:defRPr/>
              </a:pPr>
              <a:endParaRPr lang="zh-CN" altLang="en-US"/>
            </a:p>
          </p:txBody>
        </p:sp>
        <p:sp>
          <p:nvSpPr>
            <p:cNvPr id="10" name="AutoShape 11"/>
            <p:cNvSpPr>
              <a:spLocks noChangeArrowheads="1"/>
            </p:cNvSpPr>
            <p:nvPr userDrawn="1"/>
          </p:nvSpPr>
          <p:spPr bwMode="auto">
            <a:xfrm>
              <a:off x="222" y="240"/>
              <a:ext cx="288" cy="240"/>
            </a:xfrm>
            <a:prstGeom prst="hexagon">
              <a:avLst>
                <a:gd name="adj" fmla="val 30000"/>
                <a:gd name="vf" fmla="val 115470"/>
              </a:avLst>
            </a:prstGeom>
            <a:solidFill>
              <a:schemeClr val="accent1"/>
            </a:solidFill>
            <a:ln w="28575" cmpd="sng">
              <a:solidFill>
                <a:schemeClr val="bg1"/>
              </a:solidFill>
              <a:miter lim="800000"/>
              <a:headEnd/>
              <a:tailEnd/>
            </a:ln>
            <a:effectLst>
              <a:outerShdw dist="56796" dir="1593903" algn="ctr" rotWithShape="0">
                <a:srgbClr val="666633">
                  <a:alpha val="50000"/>
                </a:srgbClr>
              </a:outerShdw>
            </a:effectLst>
          </p:spPr>
          <p:txBody>
            <a:bodyPr wrap="none" anchor="ctr"/>
            <a:lstStyle/>
            <a:p>
              <a:pPr>
                <a:defRPr/>
              </a:pPr>
              <a:endParaRPr lang="zh-CN" altLang="en-US"/>
            </a:p>
          </p:txBody>
        </p:sp>
      </p:grpSp>
    </p:spTree>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D6901F5C-188F-42DE-83A9-EB1B07078AED}" type="slidenum">
              <a:rPr lang="zh-CN" altLang="en-US" smtClean="0"/>
              <a:pPr>
                <a:defRPr/>
              </a:pPr>
              <a:t>‹#›</a:t>
            </a:fld>
            <a:endParaRPr lang="en-US"/>
          </a:p>
        </p:txBody>
      </p:sp>
      <p:grpSp>
        <p:nvGrpSpPr>
          <p:cNvPr id="7" name="Group 9"/>
          <p:cNvGrpSpPr>
            <a:grpSpLocks/>
          </p:cNvGrpSpPr>
          <p:nvPr/>
        </p:nvGrpSpPr>
        <p:grpSpPr bwMode="auto">
          <a:xfrm>
            <a:off x="8316913" y="6092825"/>
            <a:ext cx="827087" cy="765175"/>
            <a:chOff x="0" y="0"/>
            <a:chExt cx="510" cy="480"/>
          </a:xfrm>
        </p:grpSpPr>
        <p:sp>
          <p:nvSpPr>
            <p:cNvPr id="8" name="AutoShape 10"/>
            <p:cNvSpPr>
              <a:spLocks noChangeArrowheads="1"/>
            </p:cNvSpPr>
            <p:nvPr userDrawn="1"/>
          </p:nvSpPr>
          <p:spPr bwMode="auto">
            <a:xfrm>
              <a:off x="0" y="114"/>
              <a:ext cx="288" cy="240"/>
            </a:xfrm>
            <a:prstGeom prst="hexagon">
              <a:avLst>
                <a:gd name="adj" fmla="val 30000"/>
                <a:gd name="vf" fmla="val 115470"/>
              </a:avLst>
            </a:prstGeom>
            <a:solidFill>
              <a:schemeClr val="hlink"/>
            </a:solidFill>
            <a:ln w="28575" cmpd="sng">
              <a:solidFill>
                <a:schemeClr val="bg1"/>
              </a:solidFill>
              <a:miter lim="800000"/>
              <a:headEnd/>
              <a:tailEnd/>
            </a:ln>
            <a:effectLst>
              <a:outerShdw dist="56796" dir="1593903" algn="ctr" rotWithShape="0">
                <a:srgbClr val="666633">
                  <a:alpha val="50000"/>
                </a:srgbClr>
              </a:outerShdw>
            </a:effectLst>
          </p:spPr>
          <p:txBody>
            <a:bodyPr wrap="none" anchor="ctr"/>
            <a:lstStyle/>
            <a:p>
              <a:pPr>
                <a:defRPr/>
              </a:pPr>
              <a:endParaRPr lang="zh-CN" altLang="en-US"/>
            </a:p>
          </p:txBody>
        </p:sp>
        <p:sp>
          <p:nvSpPr>
            <p:cNvPr id="9" name="AutoShape 11"/>
            <p:cNvSpPr>
              <a:spLocks noChangeArrowheads="1"/>
            </p:cNvSpPr>
            <p:nvPr userDrawn="1"/>
          </p:nvSpPr>
          <p:spPr bwMode="auto">
            <a:xfrm>
              <a:off x="222" y="0"/>
              <a:ext cx="288" cy="240"/>
            </a:xfrm>
            <a:prstGeom prst="hexagon">
              <a:avLst>
                <a:gd name="adj" fmla="val 30000"/>
                <a:gd name="vf" fmla="val 115470"/>
              </a:avLst>
            </a:prstGeom>
            <a:solidFill>
              <a:schemeClr val="accent2"/>
            </a:solidFill>
            <a:ln w="28575" cmpd="sng">
              <a:solidFill>
                <a:schemeClr val="bg1"/>
              </a:solidFill>
              <a:miter lim="800000"/>
              <a:headEnd/>
              <a:tailEnd/>
            </a:ln>
            <a:effectLst>
              <a:outerShdw dist="56796" dir="1593903" algn="ctr" rotWithShape="0">
                <a:srgbClr val="666633">
                  <a:alpha val="50000"/>
                </a:srgbClr>
              </a:outerShdw>
            </a:effectLst>
          </p:spPr>
          <p:txBody>
            <a:bodyPr wrap="none" anchor="ctr"/>
            <a:lstStyle/>
            <a:p>
              <a:pPr>
                <a:defRPr/>
              </a:pPr>
              <a:endParaRPr lang="zh-CN" altLang="en-US"/>
            </a:p>
          </p:txBody>
        </p:sp>
        <p:sp>
          <p:nvSpPr>
            <p:cNvPr id="10" name="AutoShape 12"/>
            <p:cNvSpPr>
              <a:spLocks noChangeArrowheads="1"/>
            </p:cNvSpPr>
            <p:nvPr userDrawn="1"/>
          </p:nvSpPr>
          <p:spPr bwMode="auto">
            <a:xfrm>
              <a:off x="222" y="240"/>
              <a:ext cx="288" cy="240"/>
            </a:xfrm>
            <a:prstGeom prst="hexagon">
              <a:avLst>
                <a:gd name="adj" fmla="val 30000"/>
                <a:gd name="vf" fmla="val 115470"/>
              </a:avLst>
            </a:prstGeom>
            <a:solidFill>
              <a:schemeClr val="accent1"/>
            </a:solidFill>
            <a:ln w="28575" cmpd="sng">
              <a:solidFill>
                <a:schemeClr val="bg1"/>
              </a:solidFill>
              <a:miter lim="800000"/>
              <a:headEnd/>
              <a:tailEnd/>
            </a:ln>
            <a:effectLst>
              <a:outerShdw dist="56796" dir="1593903" algn="ctr" rotWithShape="0">
                <a:srgbClr val="666633">
                  <a:alpha val="50000"/>
                </a:srgbClr>
              </a:outerShdw>
            </a:effectLst>
          </p:spPr>
          <p:txBody>
            <a:bodyPr wrap="none" anchor="ctr"/>
            <a:lstStyle/>
            <a:p>
              <a:pPr>
                <a:defRPr/>
              </a:pPr>
              <a:endParaRPr lang="zh-CN" altLang="en-US"/>
            </a:p>
          </p:txBody>
        </p:sp>
      </p:grpSp>
    </p:spTree>
    <p:extLst>
      <p:ext uri="{BB962C8B-B14F-4D97-AF65-F5344CB8AC3E}">
        <p14:creationId xmlns:p14="http://schemas.microsoft.com/office/powerpoint/2010/main" val="3737896144"/>
      </p:ext>
    </p:extLst>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 id="2147483796" r:id="rId12"/>
    <p:sldLayoutId id="2147483797" r:id="rId13"/>
    <p:sldLayoutId id="2147483798" r:id="rId14"/>
    <p:sldLayoutId id="2147483799" r:id="rId15"/>
    <p:sldLayoutId id="2147483800" r:id="rId16"/>
    <p:sldLayoutId id="2147483801" r:id="rId17"/>
    <p:sldLayoutId id="2147483802" r:id="rId18"/>
    <p:sldLayoutId id="2147483803" r:id="rId19"/>
    <p:sldLayoutId id="2147483804" r:id="rId20"/>
    <p:sldLayoutId id="2147483805" r:id="rId21"/>
    <p:sldLayoutId id="2147483806" r:id="rId22"/>
    <p:sldLayoutId id="2147483807" r:id="rId23"/>
    <p:sldLayoutId id="2147483808" r:id="rId24"/>
    <p:sldLayoutId id="2147483809" r:id="rId25"/>
    <p:sldLayoutId id="2147483810" r:id="rId26"/>
    <p:sldLayoutId id="2147483811" r:id="rId27"/>
    <p:sldLayoutId id="2147483812" r:id="rId28"/>
    <p:sldLayoutId id="2147483813" r:id="rId29"/>
    <p:sldLayoutId id="2147483814" r:id="rId30"/>
    <p:sldLayoutId id="2147483815" r:id="rId31"/>
    <p:sldLayoutId id="2147483816" r:id="rId32"/>
    <p:sldLayoutId id="2147483817" r:id="rId33"/>
    <p:sldLayoutId id="2147483818" r:id="rId34"/>
    <p:sldLayoutId id="2147483819" r:id="rId35"/>
    <p:sldLayoutId id="2147483820" r:id="rId36"/>
    <p:sldLayoutId id="2147483821" r:id="rId37"/>
    <p:sldLayoutId id="2147483822" r:id="rId38"/>
    <p:sldLayoutId id="2147483823" r:id="rId39"/>
    <p:sldLayoutId id="2147483824" r:id="rId40"/>
    <p:sldLayoutId id="2147483825" r:id="rId41"/>
    <p:sldLayoutId id="2147483826" r:id="rId42"/>
    <p:sldLayoutId id="2147483827" r:id="rId43"/>
    <p:sldLayoutId id="2147483828" r:id="rId44"/>
    <p:sldLayoutId id="2147483829" r:id="rId45"/>
    <p:sldLayoutId id="2147483830" r:id="rId46"/>
    <p:sldLayoutId id="2147483831" r:id="rId47"/>
    <p:sldLayoutId id="2147483832" r:id="rId48"/>
    <p:sldLayoutId id="2147483833" r:id="rId49"/>
    <p:sldLayoutId id="2147483834" r:id="rId50"/>
    <p:sldLayoutId id="2147483835" r:id="rId51"/>
    <p:sldLayoutId id="2147483836" r:id="rId52"/>
    <p:sldLayoutId id="2147483837" r:id="rId53"/>
    <p:sldLayoutId id="2147483838" r:id="rId54"/>
    <p:sldLayoutId id="2147483839" r:id="rId55"/>
    <p:sldLayoutId id="2147483840" r:id="rId56"/>
    <p:sldLayoutId id="2147483841" r:id="rId57"/>
    <p:sldLayoutId id="2147483842" r:id="rId58"/>
    <p:sldLayoutId id="2147483843" r:id="rId59"/>
    <p:sldLayoutId id="2147483844" r:id="rId60"/>
    <p:sldLayoutId id="2147483845" r:id="rId61"/>
    <p:sldLayoutId id="2147483846" r:id="rId62"/>
    <p:sldLayoutId id="2147483847" r:id="rId63"/>
    <p:sldLayoutId id="2147483848" r:id="rId64"/>
    <p:sldLayoutId id="2147483849" r:id="rId65"/>
    <p:sldLayoutId id="2147483850" r:id="rId66"/>
    <p:sldLayoutId id="2147483851" r:id="rId67"/>
    <p:sldLayoutId id="2147483852" r:id="rId68"/>
    <p:sldLayoutId id="2147483853" r:id="rId69"/>
    <p:sldLayoutId id="2147483854" r:id="rId70"/>
    <p:sldLayoutId id="2147483855" r:id="rId71"/>
    <p:sldLayoutId id="2147483856" r:id="rId72"/>
    <p:sldLayoutId id="2147483857" r:id="rId7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en-US" altLang="zh-CN"/>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n-US" altLang="zh-CN"/>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35877F25-A232-43B1-AC29-1E83D304F007}" type="slidenum">
              <a:rPr lang="en-US" altLang="zh-CN" smtClean="0"/>
              <a:pPr>
                <a:defRPr/>
              </a:pPr>
              <a:t>‹#›</a:t>
            </a:fld>
            <a:endParaRPr lang="en-US" altLang="zh-CN"/>
          </a:p>
        </p:txBody>
      </p:sp>
    </p:spTree>
    <p:extLst>
      <p:ext uri="{BB962C8B-B14F-4D97-AF65-F5344CB8AC3E}">
        <p14:creationId xmlns:p14="http://schemas.microsoft.com/office/powerpoint/2010/main" val="3481634330"/>
      </p:ext>
    </p:extLst>
  </p:cSld>
  <p:clrMap bg1="lt1" tx1="dk1" bg2="lt2" tx2="dk2" accent1="accent1" accent2="accent2" accent3="accent3" accent4="accent4" accent5="accent5" accent6="accent6" hlink="hlink" folHlink="folHlink"/>
  <p:sldLayoutIdLst>
    <p:sldLayoutId id="2147483859" r:id="rId1"/>
    <p:sldLayoutId id="2147483860" r:id="rId2"/>
    <p:sldLayoutId id="2147483861" r:id="rId3"/>
    <p:sldLayoutId id="2147483862" r:id="rId4"/>
    <p:sldLayoutId id="2147483863" r:id="rId5"/>
    <p:sldLayoutId id="2147483864" r:id="rId6"/>
    <p:sldLayoutId id="2147483865" r:id="rId7"/>
    <p:sldLayoutId id="2147483866" r:id="rId8"/>
    <p:sldLayoutId id="2147483867" r:id="rId9"/>
    <p:sldLayoutId id="2147483868" r:id="rId10"/>
    <p:sldLayoutId id="2147483869" r:id="rId11"/>
    <p:sldLayoutId id="214748387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85.xml"/><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86.xml"/></Relationships>
</file>

<file path=ppt/slides/_rels/slide1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186.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8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86.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86.xml"/></Relationships>
</file>

<file path=ppt/slides/_rels/slide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85.xml"/></Relationships>
</file>

<file path=ppt/slides/_rels/slide16.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86.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86.xml"/><Relationship Id="rId4" Type="http://schemas.microsoft.com/office/2007/relationships/hdphoto" Target="../media/hdphoto2.wdp"/></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8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86.xml"/><Relationship Id="rId4" Type="http://schemas.microsoft.com/office/2007/relationships/hdphoto" Target="../media/hdphoto2.wdp"/></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86.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86.xml"/><Relationship Id="rId4" Type="http://schemas.microsoft.com/office/2007/relationships/hdphoto" Target="../media/hdphoto2.wdp"/></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86.xml"/></Relationships>
</file>

<file path=ppt/slides/_rels/slide2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diagramLayout" Target="../diagrams/layout1.xml"/><Relationship Id="rId7" Type="http://schemas.openxmlformats.org/officeDocument/2006/relationships/image" Target="../media/image13.png"/><Relationship Id="rId2" Type="http://schemas.openxmlformats.org/officeDocument/2006/relationships/diagramData" Target="../diagrams/data1.xml"/><Relationship Id="rId1" Type="http://schemas.openxmlformats.org/officeDocument/2006/relationships/slideLayout" Target="../slideLayouts/slideLayout186.xml"/><Relationship Id="rId6" Type="http://schemas.microsoft.com/office/2007/relationships/diagramDrawing" Target="../diagrams/drawing1.xml"/><Relationship Id="rId11" Type="http://schemas.openxmlformats.org/officeDocument/2006/relationships/image" Target="../media/image17.jpeg"/><Relationship Id="rId5" Type="http://schemas.openxmlformats.org/officeDocument/2006/relationships/diagramColors" Target="../diagrams/colors1.xml"/><Relationship Id="rId10" Type="http://schemas.openxmlformats.org/officeDocument/2006/relationships/image" Target="../media/image16.png"/><Relationship Id="rId4" Type="http://schemas.openxmlformats.org/officeDocument/2006/relationships/diagramQuickStyle" Target="../diagrams/quickStyle1.xml"/><Relationship Id="rId9" Type="http://schemas.openxmlformats.org/officeDocument/2006/relationships/image" Target="../media/image15.png"/></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186.xml"/><Relationship Id="rId4" Type="http://schemas.microsoft.com/office/2007/relationships/hdphoto" Target="../media/hdphoto3.wdp"/></Relationships>
</file>

<file path=ppt/slides/_rels/slide2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186.xml"/><Relationship Id="rId4" Type="http://schemas.microsoft.com/office/2007/relationships/hdphoto" Target="../media/hdphoto2.wdp"/></Relationships>
</file>

<file path=ppt/slides/_rels/slide2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png"/><Relationship Id="rId1" Type="http://schemas.openxmlformats.org/officeDocument/2006/relationships/slideLayout" Target="../slideLayouts/slideLayout186.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86.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8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6.xml"/></Relationships>
</file>

<file path=ppt/slides/_rels/slide32.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15.xml"/><Relationship Id="rId1" Type="http://schemas.openxmlformats.org/officeDocument/2006/relationships/slideLayout" Target="../slideLayouts/slideLayout186.xml"/><Relationship Id="rId5" Type="http://schemas.openxmlformats.org/officeDocument/2006/relationships/image" Target="../media/image21.png"/><Relationship Id="rId4" Type="http://schemas.openxmlformats.org/officeDocument/2006/relationships/image" Target="../media/image20.jpe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86.xml"/></Relationships>
</file>

<file path=ppt/slides/_rels/slide3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2.png"/><Relationship Id="rId1" Type="http://schemas.openxmlformats.org/officeDocument/2006/relationships/slideLayout" Target="../slideLayouts/slideLayout186.xml"/></Relationships>
</file>

<file path=ppt/slides/_rels/slide3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186.xml"/><Relationship Id="rId4" Type="http://schemas.microsoft.com/office/2007/relationships/hdphoto" Target="../media/hdphoto2.wdp"/></Relationships>
</file>

<file path=ppt/slides/_rels/slide3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8.xml"/><Relationship Id="rId1" Type="http://schemas.openxmlformats.org/officeDocument/2006/relationships/slideLayout" Target="../slideLayouts/slideLayout186.xml"/></Relationships>
</file>

<file path=ppt/slides/_rels/slide3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9.xml"/><Relationship Id="rId1" Type="http://schemas.openxmlformats.org/officeDocument/2006/relationships/slideLayout" Target="../slideLayouts/slideLayout186.xml"/><Relationship Id="rId4" Type="http://schemas.microsoft.com/office/2007/relationships/hdphoto" Target="../media/hdphoto4.wdp"/></Relationships>
</file>

<file path=ppt/slides/_rels/slide3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0.xml"/><Relationship Id="rId1" Type="http://schemas.openxmlformats.org/officeDocument/2006/relationships/slideLayout" Target="../slideLayouts/slideLayout186.xml"/><Relationship Id="rId4" Type="http://schemas.microsoft.com/office/2007/relationships/hdphoto" Target="../media/hdphoto4.wdp"/></Relationships>
</file>

<file path=ppt/slides/_rels/slide3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86.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86.xml"/></Relationships>
</file>

<file path=ppt/slides/_rels/slide4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86.xml"/></Relationships>
</file>

<file path=ppt/slides/_rels/slide41.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25.jpeg"/><Relationship Id="rId1" Type="http://schemas.openxmlformats.org/officeDocument/2006/relationships/slideLayout" Target="../slideLayouts/slideLayout186.xml"/></Relationships>
</file>

<file path=ppt/slides/_rels/slide4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86.xml"/></Relationships>
</file>

<file path=ppt/slides/_rels/slide4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86.xml"/></Relationships>
</file>

<file path=ppt/slides/_rels/slide44.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86.xml"/></Relationships>
</file>

<file path=ppt/slides/_rels/slide4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86.xml"/></Relationships>
</file>

<file path=ppt/slides/_rels/slide4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185.xml"/></Relationships>
</file>

<file path=ppt/slides/_rels/slide4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86.xml"/></Relationships>
</file>

<file path=ppt/slides/_rels/slide4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1.xml"/><Relationship Id="rId1" Type="http://schemas.openxmlformats.org/officeDocument/2006/relationships/slideLayout" Target="../slideLayouts/slideLayout186.xml"/></Relationships>
</file>

<file path=ppt/slides/_rels/slide49.xml.rels><?xml version="1.0" encoding="UTF-8" standalone="yes"?>
<Relationships xmlns="http://schemas.openxmlformats.org/package/2006/relationships"><Relationship Id="rId8" Type="http://schemas.openxmlformats.org/officeDocument/2006/relationships/image" Target="../media/image31.wmf"/><Relationship Id="rId3" Type="http://schemas.openxmlformats.org/officeDocument/2006/relationships/notesSlide" Target="../notesSlides/notesSlide22.xml"/><Relationship Id="rId7" Type="http://schemas.openxmlformats.org/officeDocument/2006/relationships/image" Target="../media/image30.wmf"/><Relationship Id="rId2" Type="http://schemas.openxmlformats.org/officeDocument/2006/relationships/slideLayout" Target="../slideLayouts/slideLayout186.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29.wmf"/><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6.xml"/></Relationships>
</file>

<file path=ppt/slides/_rels/slide5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3.xml"/><Relationship Id="rId1" Type="http://schemas.openxmlformats.org/officeDocument/2006/relationships/slideLayout" Target="../slideLayouts/slideLayout186.xml"/></Relationships>
</file>

<file path=ppt/slides/_rels/slide5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85.xml"/></Relationships>
</file>

<file path=ppt/slides/_rels/slide5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4.xml"/><Relationship Id="rId1" Type="http://schemas.openxmlformats.org/officeDocument/2006/relationships/slideLayout" Target="../slideLayouts/slideLayout186.xml"/></Relationships>
</file>

<file path=ppt/slides/_rels/slide5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85.xml"/></Relationships>
</file>

<file path=ppt/slides/_rels/slide5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85.xml"/></Relationships>
</file>

<file path=ppt/slides/_rels/slide5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8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8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85.xml"/></Relationships>
</file>

<file path=ppt/slides/_rels/slide5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5.xml"/><Relationship Id="rId1" Type="http://schemas.openxmlformats.org/officeDocument/2006/relationships/slideLayout" Target="../slideLayouts/slideLayout185.xml"/><Relationship Id="rId5" Type="http://schemas.openxmlformats.org/officeDocument/2006/relationships/image" Target="../media/image34.png"/><Relationship Id="rId4" Type="http://schemas.openxmlformats.org/officeDocument/2006/relationships/image" Target="../media/image33.png"/></Relationships>
</file>

<file path=ppt/slides/_rels/slide59.xml.rels><?xml version="1.0" encoding="UTF-8" standalone="yes"?>
<Relationships xmlns="http://schemas.openxmlformats.org/package/2006/relationships"><Relationship Id="rId3" Type="http://schemas.openxmlformats.org/officeDocument/2006/relationships/hyperlink" Target="http://image.jike.com/detail?did=-6441261222268367178&amp;pos=178&amp;num=36&amp;q=%E8%9C%82%E7%8E%8B%E6%B5%86&amp;fm=QH360" TargetMode="External"/><Relationship Id="rId2" Type="http://schemas.openxmlformats.org/officeDocument/2006/relationships/image" Target="../media/image35.png"/><Relationship Id="rId1" Type="http://schemas.openxmlformats.org/officeDocument/2006/relationships/slideLayout" Target="../slideLayouts/slideLayout186.xml"/><Relationship Id="rId4" Type="http://schemas.openxmlformats.org/officeDocument/2006/relationships/image" Target="../media/image36.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86.xml"/></Relationships>
</file>

<file path=ppt/slides/_rels/slide6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186.xml"/></Relationships>
</file>

<file path=ppt/slides/_rels/slide61.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186.xml"/><Relationship Id="rId4" Type="http://schemas.openxmlformats.org/officeDocument/2006/relationships/image" Target="../media/image41.jpeg"/></Relationships>
</file>

<file path=ppt/slides/_rels/slide6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8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85.xml"/></Relationships>
</file>

<file path=ppt/slides/_rels/slide64.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185.xml"/><Relationship Id="rId4" Type="http://schemas.openxmlformats.org/officeDocument/2006/relationships/image" Target="../media/image44.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85.xml"/></Relationships>
</file>

<file path=ppt/slides/_rels/slide6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91.xml"/></Relationships>
</file>

<file path=ppt/slides/_rels/slide7.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86.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jpeg"/><Relationship Id="rId1" Type="http://schemas.openxmlformats.org/officeDocument/2006/relationships/slideLayout" Target="../slideLayouts/slideLayout18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6" name="Rectangle 1036"/>
          <p:cNvSpPr>
            <a:spLocks noChangeArrowheads="1"/>
          </p:cNvSpPr>
          <p:nvPr/>
        </p:nvSpPr>
        <p:spPr bwMode="auto">
          <a:xfrm>
            <a:off x="2357438" y="6072188"/>
            <a:ext cx="5087937"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l"/>
            <a:r>
              <a:rPr lang="zh-CN" altLang="en-US" sz="3200" b="0" dirty="0" smtClean="0">
                <a:solidFill>
                  <a:schemeClr val="bg1"/>
                </a:solidFill>
                <a:latin typeface="Times New Roman" pitchFamily="18" charset="0"/>
                <a:ea typeface="方正舒体" pitchFamily="2" charset="-122"/>
              </a:rPr>
              <a:t>二</a:t>
            </a:r>
            <a:r>
              <a:rPr lang="en-US" altLang="zh-CN" sz="3200" b="0" dirty="0" smtClean="0">
                <a:solidFill>
                  <a:schemeClr val="bg1"/>
                </a:solidFill>
                <a:latin typeface="Times New Roman" pitchFamily="18" charset="0"/>
                <a:ea typeface="方正舒体" pitchFamily="2" charset="-122"/>
              </a:rPr>
              <a:t>0</a:t>
            </a:r>
            <a:r>
              <a:rPr lang="zh-CN" altLang="en-US" sz="3200" b="0" smtClean="0">
                <a:solidFill>
                  <a:schemeClr val="bg1"/>
                </a:solidFill>
                <a:latin typeface="Times New Roman" pitchFamily="18" charset="0"/>
                <a:ea typeface="方正舒体" pitchFamily="2" charset="-122"/>
              </a:rPr>
              <a:t>一二年十月十八日 </a:t>
            </a:r>
            <a:endParaRPr lang="zh-CN" altLang="en-US" sz="3200" b="0" dirty="0">
              <a:solidFill>
                <a:schemeClr val="bg1"/>
              </a:solidFill>
              <a:latin typeface="Times New Roman" pitchFamily="18" charset="0"/>
              <a:ea typeface="方正舒体" pitchFamily="2" charset="-122"/>
            </a:endParaRPr>
          </a:p>
        </p:txBody>
      </p:sp>
      <p:pic>
        <p:nvPicPr>
          <p:cNvPr id="18438" name="Picture 38" descr="111"/>
          <p:cNvPicPr>
            <a:picLocks noChangeAspect="1" noChangeArrowheads="1"/>
          </p:cNvPicPr>
          <p:nvPr/>
        </p:nvPicPr>
        <p:blipFill>
          <a:blip r:embed="rId3" cstate="print">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3851920" y="5198428"/>
            <a:ext cx="3024336" cy="17475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extBox 1"/>
          <p:cNvSpPr txBox="1"/>
          <p:nvPr/>
        </p:nvSpPr>
        <p:spPr>
          <a:xfrm>
            <a:off x="179512" y="116632"/>
            <a:ext cx="8136904" cy="5763116"/>
          </a:xfrm>
          <a:prstGeom prst="rect">
            <a:avLst/>
          </a:prstGeom>
          <a:noFill/>
        </p:spPr>
        <p:txBody>
          <a:bodyPr wrap="square" rtlCol="0">
            <a:spAutoFit/>
          </a:bodyPr>
          <a:lstStyle/>
          <a:p>
            <a:pPr algn="l">
              <a:lnSpc>
                <a:spcPct val="150000"/>
              </a:lnSpc>
            </a:pPr>
            <a:r>
              <a:rPr lang="zh-CN" altLang="en-US" sz="7700" dirty="0" smtClean="0"/>
              <a:t>畜牧</a:t>
            </a:r>
            <a:r>
              <a:rPr lang="zh-CN" altLang="en-US" sz="7700" dirty="0"/>
              <a:t>学科集群发展</a:t>
            </a:r>
          </a:p>
          <a:p>
            <a:pPr algn="l">
              <a:lnSpc>
                <a:spcPct val="150000"/>
              </a:lnSpc>
            </a:pPr>
            <a:r>
              <a:rPr lang="zh-CN" altLang="en-US" sz="7700" dirty="0"/>
              <a:t>与条件</a:t>
            </a:r>
            <a:r>
              <a:rPr lang="zh-CN" altLang="en-US" sz="7700" dirty="0" smtClean="0"/>
              <a:t>建设</a:t>
            </a:r>
            <a:endParaRPr lang="en-US" altLang="zh-CN" sz="7700" dirty="0" smtClean="0"/>
          </a:p>
          <a:p>
            <a:pPr algn="l">
              <a:lnSpc>
                <a:spcPct val="150000"/>
              </a:lnSpc>
            </a:pPr>
            <a:r>
              <a:rPr lang="zh-CN" altLang="en-US" sz="5500" dirty="0" smtClean="0">
                <a:solidFill>
                  <a:srgbClr val="0000CC"/>
                </a:solidFill>
              </a:rPr>
              <a:t>王</a:t>
            </a:r>
            <a:r>
              <a:rPr lang="zh-CN" altLang="en-US" sz="5500" dirty="0">
                <a:solidFill>
                  <a:srgbClr val="0000CC"/>
                </a:solidFill>
              </a:rPr>
              <a:t>加</a:t>
            </a:r>
            <a:r>
              <a:rPr lang="zh-CN" altLang="en-US" sz="5500" dirty="0" smtClean="0">
                <a:solidFill>
                  <a:srgbClr val="0000CC"/>
                </a:solidFill>
              </a:rPr>
              <a:t>启</a:t>
            </a:r>
            <a:endParaRPr lang="en-US" altLang="zh-CN" sz="5500" dirty="0" smtClean="0">
              <a:solidFill>
                <a:srgbClr val="0000CC"/>
              </a:solidFill>
            </a:endParaRPr>
          </a:p>
          <a:p>
            <a:pPr algn="l"/>
            <a:r>
              <a:rPr lang="en-US" altLang="zh-CN" sz="5500" dirty="0" smtClean="0">
                <a:solidFill>
                  <a:srgbClr val="0000CC"/>
                </a:solidFill>
              </a:rPr>
              <a:t>2014.12</a:t>
            </a:r>
            <a:endParaRPr lang="zh-CN" altLang="en-US" sz="5500" dirty="0">
              <a:solidFill>
                <a:srgbClr val="0000CC"/>
              </a:solidFill>
            </a:endParaRPr>
          </a:p>
        </p:txBody>
      </p:sp>
      <p:pic>
        <p:nvPicPr>
          <p:cNvPr id="5" name="Picture 7" descr="c:\users\pc\appdata\roaming\360se6\USERDA~1\Temp\U_1330~1.JPG"/>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454782" y="4417976"/>
            <a:ext cx="2689217" cy="1884965"/>
          </a:xfrm>
          <a:prstGeom prst="ellipse">
            <a:avLst/>
          </a:prstGeom>
          <a:ln w="9525">
            <a:solidFill>
              <a:srgbClr val="000000"/>
            </a:solidFill>
            <a:miter lim="800000"/>
            <a:headEnd/>
            <a:tailEnd/>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8" name="Picture 4" descr="c:\users\lianxiang\appdata\roaming\360se6\User Data\temp\u=2480788151,1614651815&amp;fm=23&amp;gp=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951" y="404664"/>
            <a:ext cx="8817476" cy="55446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5038841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6" name="Picture 4" descr="c:\users\lianxiang\appdata\roaming\360se6\User Data\temp\df6dd50735fae6cd413cff200fb30f2443a70fa8.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08931"/>
            <a:ext cx="5524500" cy="3448051"/>
          </a:xfrm>
          <a:prstGeom prst="rect">
            <a:avLst/>
          </a:prstGeom>
          <a:noFill/>
          <a:extLst>
            <a:ext uri="{909E8E84-426E-40DD-AFC4-6F175D3DCCD1}">
              <a14:hiddenFill xmlns:a14="http://schemas.microsoft.com/office/drawing/2010/main">
                <a:solidFill>
                  <a:srgbClr val="FFFFFF"/>
                </a:solidFill>
              </a14:hiddenFill>
            </a:ext>
          </a:extLst>
        </p:spPr>
      </p:pic>
      <p:pic>
        <p:nvPicPr>
          <p:cNvPr id="18434" name="Picture 2" descr="c:\users\lianxiang\appdata\roaming\360se6\User Data\temp\4213b219ebc4b745171be357cffc1e178b8215a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55976" y="1832956"/>
            <a:ext cx="4781144" cy="50250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8233108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2" name="Picture 4" descr="c:\users\lianxiang\appdata\roaming\360se6\User Data\temp\u=3239283121,2534482881&amp;fm=21&amp;gp=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574" y="404664"/>
            <a:ext cx="4550249" cy="3024336"/>
          </a:xfrm>
          <a:prstGeom prst="rect">
            <a:avLst/>
          </a:prstGeom>
          <a:noFill/>
          <a:extLst>
            <a:ext uri="{909E8E84-426E-40DD-AFC4-6F175D3DCCD1}">
              <a14:hiddenFill xmlns:a14="http://schemas.microsoft.com/office/drawing/2010/main">
                <a:solidFill>
                  <a:srgbClr val="FFFFFF"/>
                </a:solidFill>
              </a14:hiddenFill>
            </a:ext>
          </a:extLst>
        </p:spPr>
      </p:pic>
      <p:pic>
        <p:nvPicPr>
          <p:cNvPr id="17414" name="Picture 6" descr="c:\users\lianxiang\appdata\roaming\360se6\User Data\temp\u=3992688725,750810140&amp;fm=21&amp;gp=0.jpg"/>
          <p:cNvPicPr>
            <a:picLocks noChangeAspect="1" noChangeArrowheads="1"/>
          </p:cNvPicPr>
          <p:nvPr/>
        </p:nvPicPr>
        <p:blipFill rotWithShape="1">
          <a:blip r:embed="rId3">
            <a:extLst>
              <a:ext uri="{28A0092B-C50C-407E-A947-70E740481C1C}">
                <a14:useLocalDpi xmlns:a14="http://schemas.microsoft.com/office/drawing/2010/main" val="0"/>
              </a:ext>
            </a:extLst>
          </a:blip>
          <a:srcRect r="36771" b="5338"/>
          <a:stretch/>
        </p:blipFill>
        <p:spPr bwMode="auto">
          <a:xfrm>
            <a:off x="4670343" y="2456279"/>
            <a:ext cx="4392487" cy="43708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7374393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71600" y="692696"/>
            <a:ext cx="7632848" cy="4662815"/>
          </a:xfrm>
          <a:prstGeom prst="rect">
            <a:avLst/>
          </a:prstGeom>
          <a:noFill/>
        </p:spPr>
        <p:txBody>
          <a:bodyPr wrap="square" rtlCol="0">
            <a:spAutoFit/>
          </a:bodyPr>
          <a:lstStyle/>
          <a:p>
            <a:pPr algn="l">
              <a:lnSpc>
                <a:spcPct val="150000"/>
              </a:lnSpc>
            </a:pPr>
            <a:r>
              <a:rPr lang="zh-CN" altLang="en-US" sz="6600" dirty="0" smtClean="0"/>
              <a:t>近</a:t>
            </a:r>
            <a:r>
              <a:rPr lang="en-US" altLang="zh-CN" sz="6600" dirty="0" smtClean="0"/>
              <a:t>30</a:t>
            </a:r>
            <a:r>
              <a:rPr lang="zh-CN" altLang="en-US" sz="6600" dirty="0" smtClean="0"/>
              <a:t>年</a:t>
            </a:r>
            <a:endParaRPr lang="en-US" altLang="zh-CN" sz="6600" dirty="0" smtClean="0"/>
          </a:p>
          <a:p>
            <a:pPr algn="l">
              <a:lnSpc>
                <a:spcPct val="150000"/>
              </a:lnSpc>
            </a:pPr>
            <a:r>
              <a:rPr lang="zh-CN" altLang="en-US" sz="6600" dirty="0" smtClean="0"/>
              <a:t>畜牧学科</a:t>
            </a:r>
            <a:endParaRPr lang="en-US" altLang="zh-CN" sz="6600" dirty="0" smtClean="0"/>
          </a:p>
          <a:p>
            <a:pPr algn="l">
              <a:lnSpc>
                <a:spcPct val="150000"/>
              </a:lnSpc>
            </a:pPr>
            <a:r>
              <a:rPr lang="zh-CN" altLang="en-US" sz="6600" dirty="0" smtClean="0"/>
              <a:t>最综合技术的进展</a:t>
            </a:r>
            <a:endParaRPr lang="zh-CN" altLang="en-US" sz="6600" dirty="0"/>
          </a:p>
        </p:txBody>
      </p:sp>
    </p:spTree>
    <p:extLst>
      <p:ext uri="{BB962C8B-B14F-4D97-AF65-F5344CB8AC3E}">
        <p14:creationId xmlns:p14="http://schemas.microsoft.com/office/powerpoint/2010/main" val="80671910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l="1021" t="2319"/>
          <a:stretch/>
        </p:blipFill>
        <p:spPr bwMode="auto">
          <a:xfrm>
            <a:off x="1115616" y="1052736"/>
            <a:ext cx="7178004" cy="432048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4285526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476672"/>
            <a:ext cx="8229600" cy="3528392"/>
          </a:xfrm>
        </p:spPr>
        <p:txBody>
          <a:bodyPr>
            <a:noAutofit/>
          </a:bodyPr>
          <a:lstStyle/>
          <a:p>
            <a:pPr>
              <a:lnSpc>
                <a:spcPct val="150000"/>
              </a:lnSpc>
            </a:pPr>
            <a:r>
              <a:rPr lang="zh-CN" altLang="en-US" sz="6600" b="1" dirty="0" smtClean="0">
                <a:solidFill>
                  <a:srgbClr val="0000CC"/>
                </a:solidFill>
                <a:latin typeface="黑体" pitchFamily="49" charset="-122"/>
                <a:ea typeface="黑体" pitchFamily="49" charset="-122"/>
              </a:rPr>
              <a:t>科学</a:t>
            </a:r>
            <a:r>
              <a:rPr lang="zh-CN" altLang="en-US" sz="6600" b="1" dirty="0" smtClean="0">
                <a:solidFill>
                  <a:srgbClr val="FF0000"/>
                </a:solidFill>
                <a:latin typeface="黑体" pitchFamily="49" charset="-122"/>
                <a:ea typeface="黑体" pitchFamily="49" charset="-122"/>
              </a:rPr>
              <a:t>前沿</a:t>
            </a:r>
            <a:r>
              <a:rPr lang="zh-CN" altLang="en-US" sz="6600" b="1" dirty="0" smtClean="0">
                <a:solidFill>
                  <a:srgbClr val="0000CC"/>
                </a:solidFill>
                <a:latin typeface="黑体" pitchFamily="49" charset="-122"/>
                <a:ea typeface="黑体" pitchFamily="49" charset="-122"/>
              </a:rPr>
              <a:t>孕育着革命</a:t>
            </a:r>
            <a:r>
              <a:rPr lang="en-US" altLang="zh-CN" sz="6600" b="1" dirty="0" smtClean="0">
                <a:solidFill>
                  <a:srgbClr val="0000CC"/>
                </a:solidFill>
                <a:latin typeface="黑体" pitchFamily="49" charset="-122"/>
                <a:ea typeface="黑体" pitchFamily="49" charset="-122"/>
              </a:rPr>
              <a:t/>
            </a:r>
            <a:br>
              <a:rPr lang="en-US" altLang="zh-CN" sz="6600" b="1" dirty="0" smtClean="0">
                <a:solidFill>
                  <a:srgbClr val="0000CC"/>
                </a:solidFill>
                <a:latin typeface="黑体" pitchFamily="49" charset="-122"/>
                <a:ea typeface="黑体" pitchFamily="49" charset="-122"/>
              </a:rPr>
            </a:br>
            <a:r>
              <a:rPr lang="zh-CN" altLang="en-US" sz="6600" b="1" dirty="0">
                <a:solidFill>
                  <a:srgbClr val="0000CC"/>
                </a:solidFill>
                <a:latin typeface="黑体" pitchFamily="49" charset="-122"/>
                <a:ea typeface="黑体" pitchFamily="49" charset="-122"/>
              </a:rPr>
              <a:t>学科</a:t>
            </a:r>
            <a:r>
              <a:rPr lang="zh-CN" altLang="en-US" sz="6600" b="1" dirty="0" smtClean="0">
                <a:solidFill>
                  <a:srgbClr val="FF0000"/>
                </a:solidFill>
                <a:latin typeface="黑体" pitchFamily="49" charset="-122"/>
                <a:ea typeface="黑体" pitchFamily="49" charset="-122"/>
              </a:rPr>
              <a:t>交叉</a:t>
            </a:r>
            <a:r>
              <a:rPr lang="zh-CN" altLang="en-US" sz="6600" b="1" dirty="0" smtClean="0">
                <a:solidFill>
                  <a:srgbClr val="0000CC"/>
                </a:solidFill>
                <a:latin typeface="黑体" pitchFamily="49" charset="-122"/>
                <a:ea typeface="黑体" pitchFamily="49" charset="-122"/>
              </a:rPr>
              <a:t>孕育着创新</a:t>
            </a:r>
            <a:endParaRPr lang="zh-CN" altLang="en-US" sz="6600" b="1" dirty="0">
              <a:solidFill>
                <a:srgbClr val="0000CC"/>
              </a:solidFill>
              <a:latin typeface="黑体" pitchFamily="49" charset="-122"/>
              <a:ea typeface="黑体" pitchFamily="49" charset="-122"/>
            </a:endParaRPr>
          </a:p>
        </p:txBody>
      </p:sp>
      <p:pic>
        <p:nvPicPr>
          <p:cNvPr id="3" name="Picture 7" descr="c:\users\pc\appdata\roaming\360se6\USERDA~1\Temp\U_1330~1.JPG"/>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763688" y="4254130"/>
            <a:ext cx="5400600" cy="2574118"/>
          </a:xfrm>
          <a:prstGeom prst="ellipse">
            <a:avLst/>
          </a:prstGeom>
          <a:ln w="9525">
            <a:solidFill>
              <a:srgbClr val="000000"/>
            </a:solidFill>
            <a:miter lim="800000"/>
            <a:headEnd/>
            <a:tailEnd/>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860115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6"/>
          <p:cNvSpPr>
            <a:spLocks noChangeArrowheads="1"/>
          </p:cNvSpPr>
          <p:nvPr/>
        </p:nvSpPr>
        <p:spPr bwMode="auto">
          <a:xfrm>
            <a:off x="395536" y="195534"/>
            <a:ext cx="8280920" cy="5966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449263" indent="-449263" algn="l" eaLnBrk="1" hangingPunct="1">
              <a:lnSpc>
                <a:spcPct val="150000"/>
              </a:lnSpc>
              <a:buClr>
                <a:srgbClr val="FF3300"/>
              </a:buClr>
            </a:pPr>
            <a:r>
              <a:rPr lang="zh-CN" altLang="en-US" sz="6600" dirty="0">
                <a:solidFill>
                  <a:srgbClr val="FFC000"/>
                </a:solidFill>
                <a:latin typeface="黑体" pitchFamily="49" charset="-122"/>
                <a:ea typeface="黑体" pitchFamily="49" charset="-122"/>
              </a:rPr>
              <a:t>一</a:t>
            </a:r>
            <a:r>
              <a:rPr lang="zh-CN" altLang="en-US" sz="6600" dirty="0" smtClean="0">
                <a:solidFill>
                  <a:srgbClr val="FFC000"/>
                </a:solidFill>
                <a:latin typeface="黑体" pitchFamily="49" charset="-122"/>
                <a:ea typeface="黑体" pitchFamily="49" charset="-122"/>
              </a:rPr>
              <a:t>、科学进展</a:t>
            </a:r>
            <a:endParaRPr lang="en-US" altLang="zh-CN" sz="6600" dirty="0">
              <a:solidFill>
                <a:srgbClr val="FFC000"/>
              </a:solidFill>
              <a:latin typeface="黑体" pitchFamily="49" charset="-122"/>
              <a:ea typeface="黑体" pitchFamily="49" charset="-122"/>
            </a:endParaRPr>
          </a:p>
          <a:p>
            <a:pPr marL="449263" indent="-449263" algn="l" eaLnBrk="1" hangingPunct="1">
              <a:lnSpc>
                <a:spcPct val="150000"/>
              </a:lnSpc>
              <a:buClr>
                <a:srgbClr val="FF3300"/>
              </a:buClr>
            </a:pPr>
            <a:r>
              <a:rPr lang="zh-CN" altLang="en-US" sz="6600" dirty="0">
                <a:solidFill>
                  <a:srgbClr val="0000CC"/>
                </a:solidFill>
                <a:latin typeface="黑体" pitchFamily="49" charset="-122"/>
                <a:ea typeface="黑体" pitchFamily="49" charset="-122"/>
              </a:rPr>
              <a:t>二</a:t>
            </a:r>
            <a:r>
              <a:rPr lang="zh-CN" altLang="en-US" sz="6600" dirty="0" smtClean="0">
                <a:solidFill>
                  <a:srgbClr val="0000CC"/>
                </a:solidFill>
                <a:latin typeface="黑体" pitchFamily="49" charset="-122"/>
                <a:ea typeface="黑体" pitchFamily="49" charset="-122"/>
              </a:rPr>
              <a:t>、条件状况</a:t>
            </a:r>
            <a:endParaRPr lang="en-US" altLang="zh-CN" sz="6600" dirty="0">
              <a:solidFill>
                <a:srgbClr val="0000CC"/>
              </a:solidFill>
              <a:latin typeface="黑体" pitchFamily="49" charset="-122"/>
              <a:ea typeface="黑体" pitchFamily="49" charset="-122"/>
            </a:endParaRPr>
          </a:p>
          <a:p>
            <a:pPr marL="449263" indent="-449263" algn="l" eaLnBrk="1" hangingPunct="1">
              <a:lnSpc>
                <a:spcPct val="150000"/>
              </a:lnSpc>
              <a:buClr>
                <a:srgbClr val="FF3300"/>
              </a:buClr>
              <a:buFont typeface="Wingdings" pitchFamily="2" charset="2"/>
              <a:buNone/>
            </a:pPr>
            <a:r>
              <a:rPr lang="zh-CN" altLang="en-US" sz="6600" dirty="0" smtClean="0">
                <a:latin typeface="黑体" pitchFamily="49" charset="-122"/>
                <a:ea typeface="黑体" pitchFamily="49" charset="-122"/>
              </a:rPr>
              <a:t>三、国际趋势</a:t>
            </a:r>
            <a:endParaRPr lang="en-US" altLang="zh-CN" sz="6600" dirty="0" smtClean="0">
              <a:latin typeface="黑体" pitchFamily="49" charset="-122"/>
              <a:ea typeface="黑体" pitchFamily="49" charset="-122"/>
            </a:endParaRPr>
          </a:p>
          <a:p>
            <a:pPr marL="449263" indent="-449263" algn="l" eaLnBrk="1" hangingPunct="1">
              <a:lnSpc>
                <a:spcPct val="150000"/>
              </a:lnSpc>
              <a:buClr>
                <a:srgbClr val="FF3300"/>
              </a:buClr>
              <a:buFont typeface="Wingdings" pitchFamily="2" charset="2"/>
              <a:buNone/>
            </a:pPr>
            <a:r>
              <a:rPr lang="zh-CN" altLang="en-US" sz="6600" dirty="0" smtClean="0">
                <a:latin typeface="黑体" pitchFamily="49" charset="-122"/>
                <a:ea typeface="黑体" pitchFamily="49" charset="-122"/>
              </a:rPr>
              <a:t>四、几点思考</a:t>
            </a:r>
            <a:endParaRPr lang="zh-CN" altLang="en-US" sz="6600" dirty="0">
              <a:latin typeface="黑体" pitchFamily="49" charset="-122"/>
              <a:ea typeface="黑体" pitchFamily="49" charset="-122"/>
            </a:endParaRPr>
          </a:p>
        </p:txBody>
      </p:sp>
      <p:pic>
        <p:nvPicPr>
          <p:cNvPr id="5" name="Picture 2" descr="c:\documents and settings\rsj\application data\360se6\User Data\temp\u=1206602246,2003173356&amp;fm=23&amp;gp=0.jpg"/>
          <p:cNvPicPr>
            <a:picLocks noChangeAspect="1" noChangeArrowheads="1"/>
          </p:cNvPicPr>
          <p:nvPr/>
        </p:nvPicPr>
        <p:blipFill rotWithShape="1">
          <a:blip r:embed="rId2">
            <a:extLst>
              <a:ext uri="{28A0092B-C50C-407E-A947-70E740481C1C}">
                <a14:useLocalDpi xmlns:a14="http://schemas.microsoft.com/office/drawing/2010/main" val="0"/>
              </a:ext>
            </a:extLst>
          </a:blip>
          <a:srcRect r="5466" b="4490"/>
          <a:stretch/>
        </p:blipFill>
        <p:spPr bwMode="auto">
          <a:xfrm>
            <a:off x="6375117" y="4869160"/>
            <a:ext cx="2759676" cy="19774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136845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1026"/>
          <p:cNvSpPr txBox="1">
            <a:spLocks noChangeArrowheads="1"/>
          </p:cNvSpPr>
          <p:nvPr/>
        </p:nvSpPr>
        <p:spPr bwMode="auto">
          <a:xfrm>
            <a:off x="1187624" y="332656"/>
            <a:ext cx="6336704" cy="1150938"/>
          </a:xfrm>
          <a:prstGeom prst="rect">
            <a:avLst/>
          </a:prstGeom>
          <a:noFill/>
          <a:ln>
            <a:noFill/>
          </a:ln>
          <a:extLst/>
        </p:spPr>
        <p:txBody>
          <a:bodyPr anchor="ct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lnSpc>
                <a:spcPct val="80000"/>
              </a:lnSpc>
            </a:pPr>
            <a:r>
              <a:rPr lang="zh-CN" altLang="en-US" sz="6600" dirty="0" smtClean="0">
                <a:solidFill>
                  <a:srgbClr val="0000CC"/>
                </a:solidFill>
                <a:latin typeface="隶书" pitchFamily="49" charset="-122"/>
                <a:ea typeface="隶书" pitchFamily="49" charset="-122"/>
              </a:rPr>
              <a:t>（</a:t>
            </a:r>
            <a:r>
              <a:rPr lang="zh-CN" altLang="en-US" sz="6600" smtClean="0">
                <a:solidFill>
                  <a:srgbClr val="0000CC"/>
                </a:solidFill>
                <a:latin typeface="隶书" pitchFamily="49" charset="-122"/>
                <a:ea typeface="隶书" pitchFamily="49" charset="-122"/>
              </a:rPr>
              <a:t>一）品种繁育 </a:t>
            </a:r>
            <a:endParaRPr lang="zh-CN" altLang="en-US" sz="6600" dirty="0">
              <a:solidFill>
                <a:srgbClr val="0000CC"/>
              </a:solidFill>
              <a:latin typeface="隶书" pitchFamily="49" charset="-122"/>
              <a:ea typeface="隶书" pitchFamily="49" charset="-122"/>
            </a:endParaRPr>
          </a:p>
        </p:txBody>
      </p:sp>
      <p:pic>
        <p:nvPicPr>
          <p:cNvPr id="4" name="Picture 38" descr="111"/>
          <p:cNvPicPr>
            <a:picLocks noChangeAspect="1" noChangeArrowheads="1"/>
          </p:cNvPicPr>
          <p:nvPr/>
        </p:nvPicPr>
        <p:blipFill>
          <a:blip r:embed="rId3" cstate="print">
            <a:clrChange>
              <a:clrFrom>
                <a:srgbClr val="000000"/>
              </a:clrFrom>
              <a:clrTo>
                <a:srgbClr val="000000">
                  <a:alpha val="0"/>
                </a:srgbClr>
              </a:clrTo>
            </a:clrChange>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971600" y="1988839"/>
            <a:ext cx="7236297" cy="4683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1268466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矩形 6"/>
          <p:cNvSpPr>
            <a:spLocks noChangeArrowheads="1"/>
          </p:cNvSpPr>
          <p:nvPr/>
        </p:nvSpPr>
        <p:spPr bwMode="auto">
          <a:xfrm>
            <a:off x="928662" y="332656"/>
            <a:ext cx="750099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en-US" altLang="zh-CN" sz="4400" dirty="0" smtClean="0">
                <a:solidFill>
                  <a:srgbClr val="0000CC"/>
                </a:solidFill>
                <a:latin typeface="黑体" pitchFamily="49" charset="-122"/>
                <a:ea typeface="黑体" pitchFamily="49" charset="-122"/>
              </a:rPr>
              <a:t>1</a:t>
            </a:r>
            <a:r>
              <a:rPr lang="zh-CN" altLang="en-US" sz="4400" dirty="0" smtClean="0">
                <a:solidFill>
                  <a:srgbClr val="0000CC"/>
                </a:solidFill>
                <a:latin typeface="黑体" pitchFamily="49" charset="-122"/>
                <a:ea typeface="黑体" pitchFamily="49" charset="-122"/>
              </a:rPr>
              <a:t>、遗传资源</a:t>
            </a:r>
            <a:endParaRPr lang="zh-CN" altLang="en-US" sz="4400" dirty="0">
              <a:solidFill>
                <a:srgbClr val="0000CC"/>
              </a:solidFill>
              <a:latin typeface="黑体" pitchFamily="49" charset="-122"/>
              <a:ea typeface="黑体" pitchFamily="49" charset="-122"/>
            </a:endParaRPr>
          </a:p>
        </p:txBody>
      </p:sp>
      <p:sp>
        <p:nvSpPr>
          <p:cNvPr id="4" name="Rectangle 2"/>
          <p:cNvSpPr>
            <a:spLocks noChangeArrowheads="1"/>
          </p:cNvSpPr>
          <p:nvPr/>
        </p:nvSpPr>
        <p:spPr bwMode="auto">
          <a:xfrm>
            <a:off x="351012" y="1628800"/>
            <a:ext cx="8613475" cy="4536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gn="just" eaLnBrk="1" hangingPunct="1">
              <a:spcBef>
                <a:spcPts val="1200"/>
              </a:spcBef>
              <a:spcAft>
                <a:spcPts val="1200"/>
              </a:spcAft>
              <a:buClr>
                <a:srgbClr val="FF0000"/>
              </a:buClr>
              <a:buFont typeface="Wingdings" pitchFamily="2" charset="2"/>
              <a:buChar char="Ø"/>
            </a:pPr>
            <a:r>
              <a:rPr lang="en-US" altLang="zh-CN" sz="4400" dirty="0">
                <a:solidFill>
                  <a:schemeClr val="tx1"/>
                </a:solidFill>
                <a:latin typeface="黑体" pitchFamily="49" charset="-122"/>
                <a:ea typeface="黑体" pitchFamily="49" charset="-122"/>
              </a:rPr>
              <a:t>2004</a:t>
            </a:r>
            <a:r>
              <a:rPr lang="zh-CN" altLang="en-US" sz="4400" dirty="0">
                <a:solidFill>
                  <a:schemeClr val="tx1"/>
                </a:solidFill>
                <a:latin typeface="黑体" pitchFamily="49" charset="-122"/>
                <a:ea typeface="黑体" pitchFamily="49" charset="-122"/>
              </a:rPr>
              <a:t>年</a:t>
            </a:r>
            <a:r>
              <a:rPr lang="zh-CN" altLang="en-US" sz="4400" dirty="0" smtClean="0">
                <a:solidFill>
                  <a:schemeClr val="tx1"/>
                </a:solidFill>
                <a:latin typeface="黑体" pitchFamily="49" charset="-122"/>
                <a:ea typeface="黑体" pitchFamily="49" charset="-122"/>
              </a:rPr>
              <a:t>开始资源</a:t>
            </a:r>
            <a:r>
              <a:rPr lang="zh-CN" altLang="en-US" sz="4400" dirty="0">
                <a:solidFill>
                  <a:schemeClr val="tx1"/>
                </a:solidFill>
                <a:latin typeface="黑体" pitchFamily="49" charset="-122"/>
                <a:ea typeface="黑体" pitchFamily="49" charset="-122"/>
              </a:rPr>
              <a:t>的标准化整理、整合及共享平台建设，初步实现信息及实物共享</a:t>
            </a:r>
            <a:r>
              <a:rPr lang="zh-CN" altLang="en-US" sz="4400" dirty="0" smtClean="0">
                <a:solidFill>
                  <a:schemeClr val="tx1"/>
                </a:solidFill>
                <a:latin typeface="黑体" pitchFamily="49" charset="-122"/>
                <a:ea typeface="黑体" pitchFamily="49" charset="-122"/>
              </a:rPr>
              <a:t>框架。</a:t>
            </a:r>
            <a:endParaRPr lang="zh-CN" altLang="en-US" sz="4400" dirty="0">
              <a:solidFill>
                <a:schemeClr val="tx1"/>
              </a:solidFill>
              <a:latin typeface="黑体" pitchFamily="49" charset="-122"/>
              <a:ea typeface="黑体" pitchFamily="49" charset="-122"/>
            </a:endParaRPr>
          </a:p>
          <a:p>
            <a:pPr marL="342900" indent="-342900" algn="just" eaLnBrk="1" hangingPunct="1">
              <a:spcBef>
                <a:spcPts val="1200"/>
              </a:spcBef>
              <a:spcAft>
                <a:spcPts val="1200"/>
              </a:spcAft>
              <a:buClr>
                <a:srgbClr val="FF0000"/>
              </a:buClr>
              <a:buFont typeface="Wingdings" pitchFamily="2" charset="2"/>
              <a:buChar char="Ø"/>
            </a:pPr>
            <a:r>
              <a:rPr lang="en-US" altLang="zh-CN" sz="4400" dirty="0" smtClean="0">
                <a:solidFill>
                  <a:schemeClr val="tx1"/>
                </a:solidFill>
                <a:latin typeface="黑体" pitchFamily="49" charset="-122"/>
                <a:ea typeface="黑体" pitchFamily="49" charset="-122"/>
              </a:rPr>
              <a:t>2004-2007</a:t>
            </a:r>
            <a:r>
              <a:rPr lang="zh-CN" altLang="en-US" sz="4400" dirty="0" smtClean="0">
                <a:solidFill>
                  <a:schemeClr val="tx1"/>
                </a:solidFill>
                <a:latin typeface="黑体" pitchFamily="49" charset="-122"/>
                <a:ea typeface="黑体" pitchFamily="49" charset="-122"/>
              </a:rPr>
              <a:t>年</a:t>
            </a:r>
            <a:r>
              <a:rPr lang="zh-CN" altLang="en-US" sz="4400" dirty="0">
                <a:solidFill>
                  <a:schemeClr val="tx1"/>
                </a:solidFill>
                <a:latin typeface="黑体" pitchFamily="49" charset="-122"/>
                <a:ea typeface="黑体" pitchFamily="49" charset="-122"/>
              </a:rPr>
              <a:t>第二次全国调查，新品种</a:t>
            </a:r>
            <a:r>
              <a:rPr lang="zh-CN" altLang="en-US" sz="4400" dirty="0" smtClean="0">
                <a:solidFill>
                  <a:schemeClr val="tx1"/>
                </a:solidFill>
                <a:latin typeface="黑体" pitchFamily="49" charset="-122"/>
                <a:ea typeface="黑体" pitchFamily="49" charset="-122"/>
              </a:rPr>
              <a:t>志</a:t>
            </a:r>
            <a:r>
              <a:rPr lang="en-US" altLang="zh-CN" sz="4400" dirty="0" smtClean="0">
                <a:solidFill>
                  <a:schemeClr val="tx1"/>
                </a:solidFill>
                <a:latin typeface="黑体" pitchFamily="49" charset="-122"/>
                <a:ea typeface="黑体" pitchFamily="49" charset="-122"/>
              </a:rPr>
              <a:t>7</a:t>
            </a:r>
            <a:r>
              <a:rPr lang="zh-CN" altLang="en-US" sz="4400" dirty="0" smtClean="0">
                <a:solidFill>
                  <a:schemeClr val="tx1"/>
                </a:solidFill>
                <a:latin typeface="黑体" pitchFamily="49" charset="-122"/>
                <a:ea typeface="黑体" pitchFamily="49" charset="-122"/>
              </a:rPr>
              <a:t>卷</a:t>
            </a:r>
            <a:r>
              <a:rPr lang="en-US" altLang="zh-CN" sz="4400" dirty="0" smtClean="0">
                <a:solidFill>
                  <a:schemeClr val="tx1"/>
                </a:solidFill>
                <a:latin typeface="黑体" pitchFamily="49" charset="-122"/>
                <a:ea typeface="黑体" pitchFamily="49" charset="-122"/>
              </a:rPr>
              <a:t>777</a:t>
            </a:r>
            <a:r>
              <a:rPr lang="zh-CN" altLang="en-US" sz="4400" dirty="0" smtClean="0">
                <a:solidFill>
                  <a:schemeClr val="tx1"/>
                </a:solidFill>
                <a:latin typeface="黑体" pitchFamily="49" charset="-122"/>
                <a:ea typeface="黑体" pitchFamily="49" charset="-122"/>
              </a:rPr>
              <a:t>个地方品种，</a:t>
            </a:r>
            <a:r>
              <a:rPr lang="en-US" altLang="zh-CN" sz="4400" dirty="0" smtClean="0">
                <a:solidFill>
                  <a:schemeClr val="tx1"/>
                </a:solidFill>
                <a:latin typeface="黑体" pitchFamily="49" charset="-122"/>
                <a:ea typeface="黑体" pitchFamily="49" charset="-122"/>
              </a:rPr>
              <a:t>2012</a:t>
            </a:r>
            <a:r>
              <a:rPr lang="zh-CN" altLang="en-US" sz="4400" dirty="0" smtClean="0">
                <a:solidFill>
                  <a:schemeClr val="tx1"/>
                </a:solidFill>
                <a:latin typeface="黑体" pitchFamily="49" charset="-122"/>
                <a:ea typeface="黑体" pitchFamily="49" charset="-122"/>
              </a:rPr>
              <a:t>年正式发行。</a:t>
            </a:r>
            <a:endParaRPr lang="zh-CN" altLang="en-US" sz="4400" dirty="0">
              <a:solidFill>
                <a:schemeClr val="tx1"/>
              </a:solidFill>
              <a:latin typeface="黑体" pitchFamily="49" charset="-122"/>
              <a:ea typeface="黑体" pitchFamily="49" charset="-122"/>
            </a:endParaRPr>
          </a:p>
        </p:txBody>
      </p:sp>
    </p:spTree>
    <p:extLst>
      <p:ext uri="{BB962C8B-B14F-4D97-AF65-F5344CB8AC3E}">
        <p14:creationId xmlns:p14="http://schemas.microsoft.com/office/powerpoint/2010/main" val="10448799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251520" y="476672"/>
            <a:ext cx="8568952" cy="60486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gn="just" eaLnBrk="1" hangingPunct="1">
              <a:lnSpc>
                <a:spcPct val="120000"/>
              </a:lnSpc>
              <a:spcBef>
                <a:spcPts val="1200"/>
              </a:spcBef>
              <a:buClr>
                <a:srgbClr val="FF0000"/>
              </a:buClr>
              <a:buFont typeface="Wingdings" pitchFamily="2" charset="2"/>
              <a:buChar char="Ø"/>
            </a:pPr>
            <a:r>
              <a:rPr lang="zh-CN" altLang="en-US" sz="3300" dirty="0">
                <a:solidFill>
                  <a:srgbClr val="CC0000"/>
                </a:solidFill>
                <a:latin typeface="黑体" pitchFamily="49" charset="-122"/>
                <a:ea typeface="黑体" pitchFamily="49" charset="-122"/>
              </a:rPr>
              <a:t>保种理论研究</a:t>
            </a:r>
            <a:r>
              <a:rPr lang="zh-CN" altLang="en-US" sz="3300" dirty="0" smtClean="0">
                <a:solidFill>
                  <a:srgbClr val="CC0000"/>
                </a:solidFill>
                <a:latin typeface="黑体" pitchFamily="49" charset="-122"/>
                <a:ea typeface="黑体" pitchFamily="49" charset="-122"/>
              </a:rPr>
              <a:t>：</a:t>
            </a:r>
            <a:r>
              <a:rPr lang="zh-CN" altLang="en-US" sz="3300" dirty="0" smtClean="0">
                <a:solidFill>
                  <a:schemeClr val="tx1"/>
                </a:solidFill>
                <a:latin typeface="黑体" pitchFamily="49" charset="-122"/>
                <a:ea typeface="黑体" pitchFamily="49" charset="-122"/>
              </a:rPr>
              <a:t>随机和系统保种。小群随机保种与家系等量留种保种。以</a:t>
            </a:r>
            <a:r>
              <a:rPr lang="zh-CN" altLang="en-US" sz="3300" u="sng" dirty="0">
                <a:solidFill>
                  <a:schemeClr val="tx1"/>
                </a:solidFill>
                <a:latin typeface="黑体" pitchFamily="49" charset="-122"/>
                <a:ea typeface="黑体" pitchFamily="49" charset="-122"/>
              </a:rPr>
              <a:t>有效群体含量</a:t>
            </a:r>
            <a:r>
              <a:rPr lang="zh-CN" altLang="en-US" sz="3300" dirty="0">
                <a:solidFill>
                  <a:schemeClr val="tx1"/>
                </a:solidFill>
                <a:latin typeface="黑体" pitchFamily="49" charset="-122"/>
                <a:ea typeface="黑体" pitchFamily="49" charset="-122"/>
              </a:rPr>
              <a:t>和</a:t>
            </a:r>
            <a:r>
              <a:rPr lang="zh-CN" altLang="en-US" sz="3300" u="sng" dirty="0">
                <a:solidFill>
                  <a:schemeClr val="tx1"/>
                </a:solidFill>
                <a:latin typeface="黑体" pitchFamily="49" charset="-122"/>
                <a:ea typeface="黑体" pitchFamily="49" charset="-122"/>
              </a:rPr>
              <a:t>近交系数增量</a:t>
            </a:r>
            <a:r>
              <a:rPr lang="zh-CN" altLang="en-US" sz="3300" dirty="0">
                <a:solidFill>
                  <a:schemeClr val="tx1"/>
                </a:solidFill>
                <a:latin typeface="黑体" pitchFamily="49" charset="-122"/>
                <a:ea typeface="黑体" pitchFamily="49" charset="-122"/>
              </a:rPr>
              <a:t>为基础，优化了活体、遗传物质保护理论</a:t>
            </a:r>
          </a:p>
          <a:p>
            <a:pPr marL="342900" indent="-342900" algn="just" eaLnBrk="1" hangingPunct="1">
              <a:lnSpc>
                <a:spcPct val="120000"/>
              </a:lnSpc>
              <a:spcBef>
                <a:spcPts val="1200"/>
              </a:spcBef>
              <a:buClr>
                <a:srgbClr val="FF0000"/>
              </a:buClr>
              <a:buFont typeface="Wingdings" pitchFamily="2" charset="2"/>
              <a:buChar char="Ø"/>
            </a:pPr>
            <a:r>
              <a:rPr lang="zh-CN" altLang="en-US" sz="3300" dirty="0">
                <a:solidFill>
                  <a:srgbClr val="CC0000"/>
                </a:solidFill>
                <a:latin typeface="黑体" pitchFamily="49" charset="-122"/>
                <a:ea typeface="黑体" pitchFamily="49" charset="-122"/>
              </a:rPr>
              <a:t>保种方法：</a:t>
            </a:r>
            <a:r>
              <a:rPr lang="zh-CN" altLang="en-US" sz="3300" dirty="0">
                <a:solidFill>
                  <a:schemeClr val="tx1"/>
                </a:solidFill>
                <a:latin typeface="黑体" pitchFamily="49" charset="-122"/>
                <a:ea typeface="黑体" pitchFamily="49" charset="-122"/>
              </a:rPr>
              <a:t>提出了优先保护序列方法、畜禽资源保存方法（原产地</a:t>
            </a:r>
            <a:r>
              <a:rPr lang="en-US" altLang="zh-CN" sz="3300" dirty="0">
                <a:solidFill>
                  <a:schemeClr val="tx1"/>
                </a:solidFill>
                <a:latin typeface="黑体" pitchFamily="49" charset="-122"/>
                <a:ea typeface="黑体" pitchFamily="49" charset="-122"/>
              </a:rPr>
              <a:t>-</a:t>
            </a:r>
            <a:r>
              <a:rPr lang="zh-CN" altLang="en-US" sz="3300" dirty="0">
                <a:solidFill>
                  <a:schemeClr val="tx1"/>
                </a:solidFill>
                <a:latin typeface="黑体" pitchFamily="49" charset="-122"/>
                <a:ea typeface="黑体" pitchFamily="49" charset="-122"/>
              </a:rPr>
              <a:t>异地，活体</a:t>
            </a:r>
            <a:r>
              <a:rPr lang="en-US" altLang="zh-CN" sz="3300" dirty="0">
                <a:solidFill>
                  <a:schemeClr val="tx1"/>
                </a:solidFill>
                <a:latin typeface="黑体" pitchFamily="49" charset="-122"/>
                <a:ea typeface="黑体" pitchFamily="49" charset="-122"/>
              </a:rPr>
              <a:t>-</a:t>
            </a:r>
            <a:r>
              <a:rPr lang="zh-CN" altLang="en-US" sz="3300" dirty="0">
                <a:solidFill>
                  <a:schemeClr val="tx1"/>
                </a:solidFill>
                <a:latin typeface="黑体" pitchFamily="49" charset="-122"/>
                <a:ea typeface="黑体" pitchFamily="49" charset="-122"/>
              </a:rPr>
              <a:t>细胞</a:t>
            </a:r>
            <a:r>
              <a:rPr lang="en-US" altLang="zh-CN" sz="3300" dirty="0">
                <a:solidFill>
                  <a:schemeClr val="tx1"/>
                </a:solidFill>
                <a:latin typeface="黑体" pitchFamily="49" charset="-122"/>
                <a:ea typeface="黑体" pitchFamily="49" charset="-122"/>
              </a:rPr>
              <a:t>-</a:t>
            </a:r>
            <a:r>
              <a:rPr lang="zh-CN" altLang="en-US" sz="3300" dirty="0">
                <a:solidFill>
                  <a:schemeClr val="tx1"/>
                </a:solidFill>
                <a:latin typeface="黑体" pitchFamily="49" charset="-122"/>
                <a:ea typeface="黑体" pitchFamily="49" charset="-122"/>
              </a:rPr>
              <a:t>基因保存）</a:t>
            </a:r>
          </a:p>
          <a:p>
            <a:pPr marL="342900" indent="-342900" algn="just" eaLnBrk="1" hangingPunct="1">
              <a:lnSpc>
                <a:spcPct val="120000"/>
              </a:lnSpc>
              <a:spcBef>
                <a:spcPts val="1200"/>
              </a:spcBef>
              <a:buClr>
                <a:srgbClr val="FF0000"/>
              </a:buClr>
              <a:buFont typeface="Wingdings" pitchFamily="2" charset="2"/>
              <a:buChar char="Ø"/>
            </a:pPr>
            <a:r>
              <a:rPr lang="zh-CN" altLang="en-US" sz="3300" dirty="0">
                <a:latin typeface="黑体" pitchFamily="49" charset="-122"/>
                <a:ea typeface="黑体" pitchFamily="49" charset="-122"/>
              </a:rPr>
              <a:t>畜禽遗传资源保存的理论与技术</a:t>
            </a:r>
            <a:r>
              <a:rPr lang="en-US" altLang="zh-CN" sz="3300" dirty="0">
                <a:latin typeface="黑体" pitchFamily="49" charset="-122"/>
                <a:ea typeface="黑体" pitchFamily="49" charset="-122"/>
              </a:rPr>
              <a:t>--2001</a:t>
            </a:r>
            <a:r>
              <a:rPr lang="zh-CN" altLang="en-US" sz="3300" dirty="0">
                <a:latin typeface="黑体" pitchFamily="49" charset="-122"/>
                <a:ea typeface="黑体" pitchFamily="49" charset="-122"/>
              </a:rPr>
              <a:t>年国家科技进步二等奖 </a:t>
            </a:r>
            <a:endParaRPr lang="en-US" altLang="zh-CN" sz="3300" dirty="0">
              <a:latin typeface="黑体" pitchFamily="49" charset="-122"/>
              <a:ea typeface="黑体" pitchFamily="49" charset="-122"/>
            </a:endParaRPr>
          </a:p>
        </p:txBody>
      </p:sp>
    </p:spTree>
    <p:extLst>
      <p:ext uri="{BB962C8B-B14F-4D97-AF65-F5344CB8AC3E}">
        <p14:creationId xmlns:p14="http://schemas.microsoft.com/office/powerpoint/2010/main" val="283175690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6106690"/>
          </a:xfrm>
        </p:spPr>
        <p:txBody>
          <a:bodyPr>
            <a:normAutofit/>
          </a:bodyPr>
          <a:lstStyle/>
          <a:p>
            <a:pPr algn="l"/>
            <a:r>
              <a:rPr lang="zh-CN" altLang="en-US" b="1" dirty="0"/>
              <a:t>历经了“十五”、“十一五”、“十二五”等长期“量”的积累，“十三五”需要迈出“质”的跨越。如何把握机遇、以增激存，深度结合新时期农业科研条建设件需求，凝练大思路、谋划大题材、形成大项目是摆在我们面前亟需攻克的重大课题。</a:t>
            </a:r>
          </a:p>
        </p:txBody>
      </p:sp>
    </p:spTree>
    <p:extLst>
      <p:ext uri="{BB962C8B-B14F-4D97-AF65-F5344CB8AC3E}">
        <p14:creationId xmlns:p14="http://schemas.microsoft.com/office/powerpoint/2010/main" val="284716367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ChangeArrowheads="1"/>
          </p:cNvSpPr>
          <p:nvPr/>
        </p:nvSpPr>
        <p:spPr bwMode="auto">
          <a:xfrm>
            <a:off x="357188" y="692697"/>
            <a:ext cx="8535292" cy="44644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gn="just" eaLnBrk="1" hangingPunct="1">
              <a:lnSpc>
                <a:spcPct val="150000"/>
              </a:lnSpc>
              <a:spcBef>
                <a:spcPct val="20000"/>
              </a:spcBef>
              <a:buClr>
                <a:srgbClr val="FF0000"/>
              </a:buClr>
              <a:buFont typeface="Wingdings" pitchFamily="2" charset="2"/>
              <a:buChar char="Ø"/>
            </a:pPr>
            <a:r>
              <a:rPr lang="zh-CN" altLang="en-US" sz="3300" dirty="0" smtClean="0">
                <a:solidFill>
                  <a:srgbClr val="CC0000"/>
                </a:solidFill>
                <a:latin typeface="黑体" pitchFamily="49" charset="-122"/>
                <a:ea typeface="黑体" pitchFamily="49" charset="-122"/>
              </a:rPr>
              <a:t>基因资源</a:t>
            </a:r>
            <a:r>
              <a:rPr lang="zh-CN" altLang="en-US" sz="3300" dirty="0">
                <a:solidFill>
                  <a:srgbClr val="CC0000"/>
                </a:solidFill>
                <a:latin typeface="黑体" pitchFamily="49" charset="-122"/>
                <a:ea typeface="黑体" pitchFamily="49" charset="-122"/>
              </a:rPr>
              <a:t>挖掘：</a:t>
            </a:r>
            <a:r>
              <a:rPr lang="zh-CN" altLang="en-US" sz="3300" dirty="0">
                <a:solidFill>
                  <a:schemeClr val="tx1"/>
                </a:solidFill>
                <a:latin typeface="黑体" pitchFamily="49" charset="-122"/>
                <a:ea typeface="黑体" pitchFamily="49" charset="-122"/>
              </a:rPr>
              <a:t>挖掘与繁殖、肉质及抗病性状等有关的优良、特色基因资源</a:t>
            </a:r>
            <a:endParaRPr lang="en-US" altLang="zh-CN" sz="3300" dirty="0">
              <a:solidFill>
                <a:schemeClr val="tx1"/>
              </a:solidFill>
              <a:latin typeface="黑体" pitchFamily="49" charset="-122"/>
              <a:ea typeface="黑体" pitchFamily="49" charset="-122"/>
            </a:endParaRPr>
          </a:p>
          <a:p>
            <a:pPr marL="342900" indent="-342900" algn="just" eaLnBrk="1" hangingPunct="1">
              <a:lnSpc>
                <a:spcPct val="150000"/>
              </a:lnSpc>
              <a:spcBef>
                <a:spcPct val="20000"/>
              </a:spcBef>
              <a:buClr>
                <a:srgbClr val="FF0000"/>
              </a:buClr>
              <a:buFont typeface="Wingdings" pitchFamily="2" charset="2"/>
              <a:buChar char="Ø"/>
            </a:pPr>
            <a:r>
              <a:rPr lang="zh-CN" altLang="en-US" sz="3300" dirty="0">
                <a:solidFill>
                  <a:srgbClr val="CC0000"/>
                </a:solidFill>
                <a:latin typeface="黑体" pitchFamily="49" charset="-122"/>
                <a:ea typeface="黑体" pitchFamily="49" charset="-122"/>
              </a:rPr>
              <a:t>中国地方鸡种质资源优异</a:t>
            </a:r>
            <a:r>
              <a:rPr lang="zh-CN" altLang="en-US" sz="3300" dirty="0" smtClean="0">
                <a:solidFill>
                  <a:srgbClr val="CC0000"/>
                </a:solidFill>
                <a:latin typeface="黑体" pitchFamily="49" charset="-122"/>
                <a:ea typeface="黑体" pitchFamily="49" charset="-122"/>
              </a:rPr>
              <a:t>性状</a:t>
            </a:r>
            <a:r>
              <a:rPr lang="zh-CN" altLang="en-US" sz="3300" dirty="0" smtClean="0">
                <a:solidFill>
                  <a:schemeClr val="tx1"/>
                </a:solidFill>
                <a:latin typeface="黑体" pitchFamily="49" charset="-122"/>
                <a:ea typeface="黑体" pitchFamily="49" charset="-122"/>
              </a:rPr>
              <a:t>（青脚、丝羽、绿壳等）</a:t>
            </a:r>
            <a:r>
              <a:rPr lang="zh-CN" altLang="en-US" sz="3300" dirty="0" smtClean="0">
                <a:solidFill>
                  <a:srgbClr val="CC0000"/>
                </a:solidFill>
                <a:latin typeface="黑体" pitchFamily="49" charset="-122"/>
                <a:ea typeface="黑体" pitchFamily="49" charset="-122"/>
              </a:rPr>
              <a:t>发掘</a:t>
            </a:r>
            <a:r>
              <a:rPr lang="zh-CN" altLang="en-US" sz="3300" dirty="0">
                <a:solidFill>
                  <a:srgbClr val="CC0000"/>
                </a:solidFill>
                <a:latin typeface="黑体" pitchFamily="49" charset="-122"/>
                <a:ea typeface="黑体" pitchFamily="49" charset="-122"/>
              </a:rPr>
              <a:t>创新与应用</a:t>
            </a:r>
            <a:r>
              <a:rPr lang="en-US" altLang="zh-CN" sz="3300" dirty="0">
                <a:solidFill>
                  <a:schemeClr val="tx1"/>
                </a:solidFill>
                <a:latin typeface="黑体" pitchFamily="49" charset="-122"/>
                <a:ea typeface="黑体" pitchFamily="49" charset="-122"/>
              </a:rPr>
              <a:t>--2008</a:t>
            </a:r>
            <a:r>
              <a:rPr lang="zh-CN" altLang="en-US" sz="3300" dirty="0">
                <a:solidFill>
                  <a:schemeClr val="tx1"/>
                </a:solidFill>
                <a:latin typeface="黑体" pitchFamily="49" charset="-122"/>
                <a:ea typeface="黑体" pitchFamily="49" charset="-122"/>
              </a:rPr>
              <a:t>年国家发明二等奖</a:t>
            </a:r>
            <a:endParaRPr lang="en-US" altLang="zh-CN" sz="3300" dirty="0">
              <a:solidFill>
                <a:schemeClr val="tx1"/>
              </a:solidFill>
              <a:latin typeface="黑体" pitchFamily="49" charset="-122"/>
              <a:ea typeface="黑体" pitchFamily="49" charset="-122"/>
            </a:endParaRPr>
          </a:p>
        </p:txBody>
      </p:sp>
      <p:pic>
        <p:nvPicPr>
          <p:cNvPr id="5" name="Picture 38" descr="111"/>
          <p:cNvPicPr>
            <a:picLocks noChangeAspect="1" noChangeArrowheads="1"/>
          </p:cNvPicPr>
          <p:nvPr/>
        </p:nvPicPr>
        <p:blipFill>
          <a:blip r:embed="rId3" cstate="print">
            <a:clrChange>
              <a:clrFrom>
                <a:srgbClr val="000000"/>
              </a:clrFrom>
              <a:clrTo>
                <a:srgbClr val="000000">
                  <a:alpha val="0"/>
                </a:srgbClr>
              </a:clrTo>
            </a:clrChange>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6480719" y="5157192"/>
            <a:ext cx="2555777" cy="1654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7959873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Box 2"/>
          <p:cNvSpPr txBox="1">
            <a:spLocks noChangeArrowheads="1"/>
          </p:cNvSpPr>
          <p:nvPr/>
        </p:nvSpPr>
        <p:spPr bwMode="auto">
          <a:xfrm>
            <a:off x="1619672" y="404664"/>
            <a:ext cx="5715000" cy="769441"/>
          </a:xfrm>
          <a:prstGeom prst="rect">
            <a:avLst/>
          </a:prstGeom>
          <a:noFill/>
          <a:ln w="9525">
            <a:noFill/>
            <a:miter lim="800000"/>
            <a:headEnd/>
            <a:tailEnd/>
          </a:ln>
        </p:spPr>
        <p:txBody>
          <a:bodyPr>
            <a:spAutoFit/>
          </a:bodyPr>
          <a:lstStyle/>
          <a:p>
            <a:pPr>
              <a:defRPr/>
            </a:pPr>
            <a:r>
              <a:rPr lang="zh-CN" altLang="en-US" sz="4400" dirty="0" smtClean="0"/>
              <a:t>与</a:t>
            </a:r>
            <a:r>
              <a:rPr lang="zh-CN" altLang="en-US" sz="4400" dirty="0"/>
              <a:t>国际水平比较</a:t>
            </a:r>
          </a:p>
        </p:txBody>
      </p:sp>
      <p:graphicFrame>
        <p:nvGraphicFramePr>
          <p:cNvPr id="25626" name="Group 26"/>
          <p:cNvGraphicFramePr>
            <a:graphicFrameLocks noGrp="1"/>
          </p:cNvGraphicFramePr>
          <p:nvPr>
            <p:extLst>
              <p:ext uri="{D42A27DB-BD31-4B8C-83A1-F6EECF244321}">
                <p14:modId xmlns:p14="http://schemas.microsoft.com/office/powerpoint/2010/main" val="3099374843"/>
              </p:ext>
            </p:extLst>
          </p:nvPr>
        </p:nvGraphicFramePr>
        <p:xfrm>
          <a:off x="251520" y="1484784"/>
          <a:ext cx="8784976" cy="4680669"/>
        </p:xfrm>
        <a:graphic>
          <a:graphicData uri="http://schemas.openxmlformats.org/drawingml/2006/table">
            <a:tbl>
              <a:tblPr/>
              <a:tblGrid>
                <a:gridCol w="4468953"/>
                <a:gridCol w="4316023"/>
              </a:tblGrid>
              <a:tr h="564333">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2800" b="1" i="0" u="none" strike="noStrike" cap="none" normalizeH="0" baseline="0" dirty="0" smtClean="0">
                          <a:ln>
                            <a:noFill/>
                          </a:ln>
                          <a:solidFill>
                            <a:srgbClr val="FF0000"/>
                          </a:solidFill>
                          <a:effectLst/>
                          <a:latin typeface="黑体" pitchFamily="49" charset="-122"/>
                          <a:ea typeface="黑体" pitchFamily="49" charset="-122"/>
                        </a:rPr>
                        <a:t>发达国家</a:t>
                      </a:r>
                    </a:p>
                  </a:txBody>
                  <a:tcPr marT="45717" marB="45717"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1" lang="zh-CN" altLang="en-US" sz="2800" b="1" i="0" u="none" strike="noStrike" cap="none" normalizeH="0" baseline="0" smtClean="0">
                          <a:ln>
                            <a:noFill/>
                          </a:ln>
                          <a:solidFill>
                            <a:srgbClr val="FF0000"/>
                          </a:solidFill>
                          <a:effectLst/>
                          <a:latin typeface="黑体" pitchFamily="49" charset="-122"/>
                          <a:ea typeface="黑体" pitchFamily="49" charset="-122"/>
                        </a:rPr>
                        <a:t>中  国</a:t>
                      </a:r>
                    </a:p>
                  </a:txBody>
                  <a:tcPr marT="45717" marB="45717"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29084">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zh-CN" altLang="en-US" sz="2800" b="1" i="0" u="none" strike="noStrike" cap="none" normalizeH="0" baseline="0" dirty="0" smtClean="0">
                          <a:ln>
                            <a:noFill/>
                          </a:ln>
                          <a:solidFill>
                            <a:schemeClr val="tx1"/>
                          </a:solidFill>
                          <a:effectLst/>
                          <a:latin typeface="黑体" pitchFamily="49" charset="-122"/>
                          <a:ea typeface="黑体" pitchFamily="49" charset="-122"/>
                        </a:rPr>
                        <a:t>技术手段先进</a:t>
                      </a:r>
                    </a:p>
                  </a:txBody>
                  <a:tcPr marT="45717" marB="45717"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zh-CN" altLang="en-US" sz="2800" b="1" i="0" u="none" strike="noStrike" cap="none" normalizeH="0" baseline="0" smtClean="0">
                          <a:ln>
                            <a:noFill/>
                          </a:ln>
                          <a:solidFill>
                            <a:schemeClr val="tx1"/>
                          </a:solidFill>
                          <a:effectLst/>
                          <a:latin typeface="黑体" pitchFamily="49" charset="-122"/>
                          <a:ea typeface="黑体" pitchFamily="49" charset="-122"/>
                        </a:rPr>
                        <a:t>相对落后，特别是基层研究机构</a:t>
                      </a:r>
                    </a:p>
                  </a:txBody>
                  <a:tcPr marT="45717" marB="45717"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29084">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zh-CN" altLang="en-US" sz="2800" b="1" i="0" u="none" strike="noStrike" cap="none" normalizeH="0" baseline="0" dirty="0" smtClean="0">
                          <a:ln>
                            <a:noFill/>
                          </a:ln>
                          <a:solidFill>
                            <a:schemeClr val="tx1"/>
                          </a:solidFill>
                          <a:effectLst/>
                          <a:latin typeface="黑体" pitchFamily="49" charset="-122"/>
                          <a:ea typeface="黑体" pitchFamily="49" charset="-122"/>
                        </a:rPr>
                        <a:t>对全国的畜禽资源有系统、详细的记录</a:t>
                      </a:r>
                    </a:p>
                  </a:txBody>
                  <a:tcPr marT="45717" marB="45717"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zh-CN" altLang="en-US" sz="2800" b="1" i="0" u="none" strike="noStrike" cap="none" normalizeH="0" baseline="0" smtClean="0">
                          <a:ln>
                            <a:noFill/>
                          </a:ln>
                          <a:solidFill>
                            <a:schemeClr val="tx1"/>
                          </a:solidFill>
                          <a:effectLst/>
                          <a:latin typeface="黑体" pitchFamily="49" charset="-122"/>
                          <a:ea typeface="黑体" pitchFamily="49" charset="-122"/>
                        </a:rPr>
                        <a:t>地方品种资源缺乏系统的系谱资料</a:t>
                      </a:r>
                    </a:p>
                  </a:txBody>
                  <a:tcPr marT="45717" marB="45717"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29084">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zh-CN" altLang="en-US" sz="2800" b="1" i="0" u="none" strike="noStrike" cap="none" normalizeH="0" baseline="0" dirty="0" smtClean="0">
                          <a:ln>
                            <a:noFill/>
                          </a:ln>
                          <a:solidFill>
                            <a:schemeClr val="tx1"/>
                          </a:solidFill>
                          <a:effectLst/>
                          <a:latin typeface="黑体" pitchFamily="49" charset="-122"/>
                          <a:ea typeface="黑体" pitchFamily="49" charset="-122"/>
                        </a:rPr>
                        <a:t>开展了多项动物基因组计划，大大推动了资源研究</a:t>
                      </a:r>
                    </a:p>
                  </a:txBody>
                  <a:tcPr marT="45717" marB="45717"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zh-CN" altLang="en-US" sz="2800" b="1" i="0" u="none" strike="noStrike" cap="none" normalizeH="0" baseline="0" smtClean="0">
                          <a:ln>
                            <a:noFill/>
                          </a:ln>
                          <a:solidFill>
                            <a:schemeClr val="tx1"/>
                          </a:solidFill>
                          <a:effectLst/>
                          <a:latin typeface="黑体" pitchFamily="49" charset="-122"/>
                          <a:ea typeface="黑体" pitchFamily="49" charset="-122"/>
                        </a:rPr>
                        <a:t>动物功能性基因组计划刚刚起步</a:t>
                      </a:r>
                    </a:p>
                  </a:txBody>
                  <a:tcPr marT="45717" marB="45717"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1029084">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zh-CN" altLang="en-US" sz="2800" b="1" i="0" u="none" strike="noStrike" cap="none" normalizeH="0" baseline="0" smtClean="0">
                          <a:ln>
                            <a:noFill/>
                          </a:ln>
                          <a:solidFill>
                            <a:schemeClr val="tx1"/>
                          </a:solidFill>
                          <a:effectLst/>
                          <a:latin typeface="黑体" pitchFamily="49" charset="-122"/>
                          <a:ea typeface="黑体" pitchFamily="49" charset="-122"/>
                        </a:rPr>
                        <a:t>资源活体、遗传物质保护体系完善，保护力度强</a:t>
                      </a:r>
                    </a:p>
                  </a:txBody>
                  <a:tcPr marT="45717" marB="45717"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1" lang="zh-CN" altLang="en-US" sz="2800" b="1" i="0" u="none" strike="noStrike" cap="none" normalizeH="0" baseline="0" dirty="0" smtClean="0">
                          <a:ln>
                            <a:noFill/>
                          </a:ln>
                          <a:solidFill>
                            <a:schemeClr val="tx1"/>
                          </a:solidFill>
                          <a:effectLst/>
                          <a:latin typeface="黑体" pitchFamily="49" charset="-122"/>
                          <a:ea typeface="黑体" pitchFamily="49" charset="-122"/>
                        </a:rPr>
                        <a:t>资源保护有待进一步完善，保护力度有待加强</a:t>
                      </a:r>
                    </a:p>
                  </a:txBody>
                  <a:tcPr marT="45717" marB="45717"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2358178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ChangeArrowheads="1"/>
          </p:cNvSpPr>
          <p:nvPr/>
        </p:nvSpPr>
        <p:spPr bwMode="auto">
          <a:xfrm>
            <a:off x="539552" y="332656"/>
            <a:ext cx="5591175" cy="1150938"/>
          </a:xfrm>
          <a:prstGeom prst="rect">
            <a:avLst/>
          </a:prstGeom>
          <a:noFill/>
          <a:ln>
            <a:noFill/>
          </a:ln>
          <a:extLst/>
        </p:spPr>
        <p:txBody>
          <a:bodyPr anchor="ctr"/>
          <a:lstStyle/>
          <a:p>
            <a:pPr algn="l">
              <a:lnSpc>
                <a:spcPct val="80000"/>
              </a:lnSpc>
              <a:buClr>
                <a:srgbClr val="FF0000"/>
              </a:buClr>
              <a:buSzPct val="130000"/>
              <a:buFont typeface="Monotype Sorts" charset="2"/>
              <a:buNone/>
            </a:pPr>
            <a:r>
              <a:rPr lang="en-US" altLang="zh-CN" sz="5400" dirty="0" smtClean="0">
                <a:solidFill>
                  <a:srgbClr val="0000CC"/>
                </a:solidFill>
                <a:latin typeface="隶书" pitchFamily="49" charset="-122"/>
                <a:ea typeface="隶书" pitchFamily="49" charset="-122"/>
              </a:rPr>
              <a:t>2. </a:t>
            </a:r>
            <a:r>
              <a:rPr lang="zh-CN" altLang="en-US" sz="5400" dirty="0" smtClean="0">
                <a:solidFill>
                  <a:srgbClr val="0000CC"/>
                </a:solidFill>
                <a:latin typeface="隶书" pitchFamily="49" charset="-122"/>
                <a:ea typeface="隶书" pitchFamily="49" charset="-122"/>
              </a:rPr>
              <a:t>遗传</a:t>
            </a:r>
            <a:r>
              <a:rPr lang="zh-CN" altLang="en-US" sz="5400" dirty="0">
                <a:solidFill>
                  <a:srgbClr val="0000CC"/>
                </a:solidFill>
                <a:latin typeface="隶书" pitchFamily="49" charset="-122"/>
                <a:ea typeface="隶书" pitchFamily="49" charset="-122"/>
              </a:rPr>
              <a:t>育种</a:t>
            </a:r>
          </a:p>
        </p:txBody>
      </p:sp>
      <p:pic>
        <p:nvPicPr>
          <p:cNvPr id="4" name="Picture 38" descr="111"/>
          <p:cNvPicPr>
            <a:picLocks noChangeAspect="1" noChangeArrowheads="1"/>
          </p:cNvPicPr>
          <p:nvPr/>
        </p:nvPicPr>
        <p:blipFill>
          <a:blip r:embed="rId3" cstate="print">
            <a:clrChange>
              <a:clrFrom>
                <a:srgbClr val="000000"/>
              </a:clrFrom>
              <a:clrTo>
                <a:srgbClr val="000000">
                  <a:alpha val="0"/>
                </a:srgbClr>
              </a:clrTo>
            </a:clrChange>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971600" y="1988839"/>
            <a:ext cx="7236297" cy="4683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9967436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矩形 1"/>
          <p:cNvSpPr>
            <a:spLocks noChangeArrowheads="1"/>
          </p:cNvSpPr>
          <p:nvPr/>
        </p:nvSpPr>
        <p:spPr bwMode="auto">
          <a:xfrm>
            <a:off x="571500" y="1196752"/>
            <a:ext cx="7929563" cy="557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42900" indent="-342900" algn="just" eaLnBrk="1" hangingPunct="1">
              <a:lnSpc>
                <a:spcPct val="150000"/>
              </a:lnSpc>
              <a:spcBef>
                <a:spcPts val="600"/>
              </a:spcBef>
              <a:buClr>
                <a:srgbClr val="FF0000"/>
              </a:buClr>
              <a:buFont typeface="Wingdings" pitchFamily="2" charset="2"/>
              <a:buChar char="Ø"/>
            </a:pPr>
            <a:r>
              <a:rPr lang="en-US" altLang="zh-CN" sz="3300" dirty="0">
                <a:solidFill>
                  <a:schemeClr val="tx1"/>
                </a:solidFill>
                <a:latin typeface="黑体" pitchFamily="49" charset="-122"/>
                <a:ea typeface="黑体" pitchFamily="49" charset="-122"/>
              </a:rPr>
              <a:t>1998</a:t>
            </a:r>
            <a:r>
              <a:rPr lang="zh-CN" altLang="en-US" sz="3300" dirty="0">
                <a:solidFill>
                  <a:schemeClr val="tx1"/>
                </a:solidFill>
                <a:latin typeface="黑体" pitchFamily="49" charset="-122"/>
                <a:ea typeface="黑体" pitchFamily="49" charset="-122"/>
              </a:rPr>
              <a:t>－</a:t>
            </a:r>
            <a:r>
              <a:rPr lang="en-US" altLang="zh-CN" sz="3300" dirty="0" smtClean="0">
                <a:solidFill>
                  <a:schemeClr val="tx1"/>
                </a:solidFill>
                <a:latin typeface="黑体" pitchFamily="49" charset="-122"/>
                <a:ea typeface="黑体" pitchFamily="49" charset="-122"/>
              </a:rPr>
              <a:t>2010</a:t>
            </a:r>
            <a:r>
              <a:rPr lang="zh-CN" altLang="en-US" sz="3300" dirty="0" smtClean="0">
                <a:solidFill>
                  <a:schemeClr val="tx1"/>
                </a:solidFill>
                <a:latin typeface="黑体" pitchFamily="49" charset="-122"/>
                <a:ea typeface="黑体" pitchFamily="49" charset="-122"/>
              </a:rPr>
              <a:t>年</a:t>
            </a:r>
            <a:r>
              <a:rPr lang="zh-CN" altLang="en-US" sz="3300" dirty="0">
                <a:solidFill>
                  <a:schemeClr val="tx1"/>
                </a:solidFill>
                <a:latin typeface="黑体" pitchFamily="49" charset="-122"/>
                <a:ea typeface="黑体" pitchFamily="49" charset="-122"/>
              </a:rPr>
              <a:t>国家畜禽遗传资源委员会审定新品</a:t>
            </a:r>
            <a:r>
              <a:rPr lang="zh-CN" altLang="en-US" sz="3300" dirty="0" smtClean="0">
                <a:solidFill>
                  <a:schemeClr val="tx1"/>
                </a:solidFill>
                <a:latin typeface="黑体" pitchFamily="49" charset="-122"/>
                <a:ea typeface="黑体" pitchFamily="49" charset="-122"/>
              </a:rPr>
              <a:t>种</a:t>
            </a:r>
            <a:r>
              <a:rPr lang="en-US" altLang="zh-CN" sz="3300" dirty="0" smtClean="0">
                <a:solidFill>
                  <a:schemeClr val="tx1"/>
                </a:solidFill>
                <a:latin typeface="黑体" pitchFamily="49" charset="-122"/>
                <a:ea typeface="黑体" pitchFamily="49" charset="-122"/>
              </a:rPr>
              <a:t>87</a:t>
            </a:r>
            <a:r>
              <a:rPr lang="zh-CN" altLang="en-US" sz="3300" dirty="0" smtClean="0">
                <a:solidFill>
                  <a:schemeClr val="tx1"/>
                </a:solidFill>
                <a:latin typeface="黑体" pitchFamily="49" charset="-122"/>
                <a:ea typeface="黑体" pitchFamily="49" charset="-122"/>
              </a:rPr>
              <a:t>个</a:t>
            </a:r>
            <a:r>
              <a:rPr lang="zh-CN" altLang="en-US" sz="3300" dirty="0">
                <a:solidFill>
                  <a:schemeClr val="tx1"/>
                </a:solidFill>
                <a:latin typeface="黑体" pitchFamily="49" charset="-122"/>
                <a:ea typeface="黑体" pitchFamily="49" charset="-122"/>
              </a:rPr>
              <a:t>，猪</a:t>
            </a:r>
            <a:r>
              <a:rPr lang="en-US" altLang="zh-CN" sz="3300" dirty="0" smtClean="0">
                <a:solidFill>
                  <a:schemeClr val="tx1"/>
                </a:solidFill>
                <a:latin typeface="黑体" pitchFamily="49" charset="-122"/>
                <a:ea typeface="黑体" pitchFamily="49" charset="-122"/>
              </a:rPr>
              <a:t>17</a:t>
            </a:r>
            <a:r>
              <a:rPr lang="zh-CN" altLang="en-US" sz="3300" dirty="0" smtClean="0">
                <a:solidFill>
                  <a:schemeClr val="tx1"/>
                </a:solidFill>
                <a:latin typeface="黑体" pitchFamily="49" charset="-122"/>
                <a:ea typeface="黑体" pitchFamily="49" charset="-122"/>
              </a:rPr>
              <a:t>，牛</a:t>
            </a:r>
            <a:r>
              <a:rPr lang="en-US" altLang="zh-CN" sz="3300" dirty="0" smtClean="0">
                <a:solidFill>
                  <a:schemeClr val="tx1"/>
                </a:solidFill>
                <a:latin typeface="黑体" pitchFamily="49" charset="-122"/>
                <a:ea typeface="黑体" pitchFamily="49" charset="-122"/>
              </a:rPr>
              <a:t>5</a:t>
            </a:r>
            <a:r>
              <a:rPr lang="zh-CN" altLang="en-US" sz="3300" dirty="0" smtClean="0">
                <a:solidFill>
                  <a:schemeClr val="tx1"/>
                </a:solidFill>
                <a:latin typeface="黑体" pitchFamily="49" charset="-122"/>
                <a:ea typeface="黑体" pitchFamily="49" charset="-122"/>
              </a:rPr>
              <a:t>，羊</a:t>
            </a:r>
            <a:r>
              <a:rPr lang="en-US" altLang="zh-CN" sz="3300" dirty="0" smtClean="0">
                <a:solidFill>
                  <a:schemeClr val="tx1"/>
                </a:solidFill>
                <a:latin typeface="黑体" pitchFamily="49" charset="-122"/>
                <a:ea typeface="黑体" pitchFamily="49" charset="-122"/>
              </a:rPr>
              <a:t>9</a:t>
            </a:r>
            <a:r>
              <a:rPr lang="zh-CN" altLang="en-US" sz="3300" dirty="0" smtClean="0">
                <a:solidFill>
                  <a:schemeClr val="tx1"/>
                </a:solidFill>
                <a:latin typeface="黑体" pitchFamily="49" charset="-122"/>
                <a:ea typeface="黑体" pitchFamily="49" charset="-122"/>
              </a:rPr>
              <a:t>，</a:t>
            </a:r>
            <a:r>
              <a:rPr lang="zh-CN" altLang="en-US" sz="3300" dirty="0" smtClean="0">
                <a:solidFill>
                  <a:srgbClr val="C00000"/>
                </a:solidFill>
                <a:latin typeface="黑体" pitchFamily="49" charset="-122"/>
                <a:ea typeface="黑体" pitchFamily="49" charset="-122"/>
              </a:rPr>
              <a:t>鸡</a:t>
            </a:r>
            <a:r>
              <a:rPr lang="en-US" altLang="zh-CN" sz="3300" dirty="0" smtClean="0">
                <a:solidFill>
                  <a:srgbClr val="C00000"/>
                </a:solidFill>
                <a:latin typeface="黑体" pitchFamily="49" charset="-122"/>
                <a:ea typeface="黑体" pitchFamily="49" charset="-122"/>
              </a:rPr>
              <a:t>41</a:t>
            </a:r>
            <a:r>
              <a:rPr lang="zh-CN" altLang="en-US" sz="3300" dirty="0" smtClean="0">
                <a:solidFill>
                  <a:schemeClr val="tx1"/>
                </a:solidFill>
                <a:latin typeface="黑体" pitchFamily="49" charset="-122"/>
                <a:ea typeface="黑体" pitchFamily="49" charset="-122"/>
              </a:rPr>
              <a:t>，</a:t>
            </a:r>
            <a:r>
              <a:rPr lang="zh-CN" altLang="en-US" sz="3300" dirty="0">
                <a:solidFill>
                  <a:schemeClr val="tx1"/>
                </a:solidFill>
                <a:latin typeface="黑体" pitchFamily="49" charset="-122"/>
                <a:ea typeface="黑体" pitchFamily="49" charset="-122"/>
              </a:rPr>
              <a:t>鸭</a:t>
            </a:r>
            <a:r>
              <a:rPr lang="en-US" altLang="zh-CN" sz="3300" dirty="0" smtClean="0">
                <a:solidFill>
                  <a:schemeClr val="tx1"/>
                </a:solidFill>
                <a:latin typeface="黑体" pitchFamily="49" charset="-122"/>
                <a:ea typeface="黑体" pitchFamily="49" charset="-122"/>
              </a:rPr>
              <a:t>4</a:t>
            </a:r>
            <a:r>
              <a:rPr lang="zh-CN" altLang="en-US" sz="3300" dirty="0" smtClean="0">
                <a:solidFill>
                  <a:schemeClr val="tx1"/>
                </a:solidFill>
                <a:latin typeface="黑体" pitchFamily="49" charset="-122"/>
                <a:ea typeface="黑体" pitchFamily="49" charset="-122"/>
              </a:rPr>
              <a:t>，</a:t>
            </a:r>
            <a:r>
              <a:rPr lang="zh-CN" altLang="en-US" sz="3300" dirty="0">
                <a:solidFill>
                  <a:schemeClr val="tx1"/>
                </a:solidFill>
                <a:latin typeface="黑体" pitchFamily="49" charset="-122"/>
                <a:ea typeface="黑体" pitchFamily="49" charset="-122"/>
              </a:rPr>
              <a:t>鹅</a:t>
            </a:r>
            <a:r>
              <a:rPr lang="en-US" altLang="zh-CN" sz="3300" dirty="0" smtClean="0">
                <a:solidFill>
                  <a:schemeClr val="tx1"/>
                </a:solidFill>
                <a:latin typeface="黑体" pitchFamily="49" charset="-122"/>
                <a:ea typeface="黑体" pitchFamily="49" charset="-122"/>
              </a:rPr>
              <a:t>1,</a:t>
            </a:r>
            <a:r>
              <a:rPr lang="zh-CN" altLang="en-US" sz="3300" dirty="0" smtClean="0">
                <a:solidFill>
                  <a:schemeClr val="tx1"/>
                </a:solidFill>
                <a:latin typeface="黑体" pitchFamily="49" charset="-122"/>
                <a:ea typeface="黑体" pitchFamily="49" charset="-122"/>
              </a:rPr>
              <a:t>特产</a:t>
            </a:r>
            <a:r>
              <a:rPr lang="en-US" altLang="zh-CN" sz="3300" dirty="0" smtClean="0">
                <a:solidFill>
                  <a:schemeClr val="tx1"/>
                </a:solidFill>
                <a:latin typeface="黑体" pitchFamily="49" charset="-122"/>
                <a:ea typeface="黑体" pitchFamily="49" charset="-122"/>
              </a:rPr>
              <a:t>6</a:t>
            </a:r>
            <a:r>
              <a:rPr lang="zh-CN" altLang="en-US" sz="3300" dirty="0" smtClean="0">
                <a:solidFill>
                  <a:schemeClr val="tx1"/>
                </a:solidFill>
                <a:latin typeface="黑体" pitchFamily="49" charset="-122"/>
                <a:ea typeface="黑体" pitchFamily="49" charset="-122"/>
              </a:rPr>
              <a:t>，兔</a:t>
            </a:r>
            <a:r>
              <a:rPr lang="en-US" altLang="zh-CN" sz="3300" dirty="0" smtClean="0">
                <a:solidFill>
                  <a:schemeClr val="tx1"/>
                </a:solidFill>
                <a:latin typeface="黑体" pitchFamily="49" charset="-122"/>
                <a:ea typeface="黑体" pitchFamily="49" charset="-122"/>
              </a:rPr>
              <a:t>3</a:t>
            </a:r>
            <a:r>
              <a:rPr lang="zh-CN" altLang="en-US" sz="3300" dirty="0" smtClean="0">
                <a:solidFill>
                  <a:schemeClr val="tx1"/>
                </a:solidFill>
                <a:latin typeface="黑体" pitchFamily="49" charset="-122"/>
                <a:ea typeface="黑体" pitchFamily="49" charset="-122"/>
              </a:rPr>
              <a:t>，犬</a:t>
            </a:r>
            <a:r>
              <a:rPr lang="en-US" altLang="zh-CN" sz="3300" dirty="0" smtClean="0">
                <a:solidFill>
                  <a:schemeClr val="tx1"/>
                </a:solidFill>
                <a:latin typeface="黑体" pitchFamily="49" charset="-122"/>
                <a:ea typeface="黑体" pitchFamily="49" charset="-122"/>
              </a:rPr>
              <a:t>1</a:t>
            </a:r>
            <a:endParaRPr lang="zh-CN" altLang="en-US" sz="3300" dirty="0">
              <a:solidFill>
                <a:schemeClr val="tx1"/>
              </a:solidFill>
              <a:latin typeface="黑体" pitchFamily="49" charset="-122"/>
              <a:ea typeface="黑体" pitchFamily="49" charset="-122"/>
            </a:endParaRPr>
          </a:p>
          <a:p>
            <a:pPr marL="342900" indent="-342900" algn="just" eaLnBrk="1" hangingPunct="1">
              <a:lnSpc>
                <a:spcPct val="150000"/>
              </a:lnSpc>
              <a:spcBef>
                <a:spcPts val="600"/>
              </a:spcBef>
              <a:buClr>
                <a:srgbClr val="FF0000"/>
              </a:buClr>
              <a:buFont typeface="Wingdings" pitchFamily="2" charset="2"/>
              <a:buChar char="Ø"/>
            </a:pPr>
            <a:r>
              <a:rPr lang="zh-CN" altLang="en-US" sz="3300" dirty="0" smtClean="0">
                <a:solidFill>
                  <a:srgbClr val="CC0000"/>
                </a:solidFill>
                <a:latin typeface="黑体" pitchFamily="49" charset="-122"/>
                <a:ea typeface="黑体" pitchFamily="49" charset="-122"/>
              </a:rPr>
              <a:t>大通牦牛、西门塔尔获</a:t>
            </a:r>
            <a:r>
              <a:rPr lang="zh-CN" altLang="en-US" sz="3300" dirty="0" smtClean="0">
                <a:solidFill>
                  <a:schemeClr val="tx1"/>
                </a:solidFill>
                <a:latin typeface="黑体" pitchFamily="49" charset="-122"/>
                <a:ea typeface="黑体" pitchFamily="49" charset="-122"/>
              </a:rPr>
              <a:t>国家</a:t>
            </a:r>
            <a:r>
              <a:rPr lang="zh-CN" altLang="en-US" sz="3300" dirty="0">
                <a:solidFill>
                  <a:schemeClr val="tx1"/>
                </a:solidFill>
                <a:latin typeface="黑体" pitchFamily="49" charset="-122"/>
                <a:ea typeface="黑体" pitchFamily="49" charset="-122"/>
              </a:rPr>
              <a:t>科技进步二等奖</a:t>
            </a:r>
          </a:p>
          <a:p>
            <a:pPr marL="342900" indent="-342900" algn="just" eaLnBrk="1" hangingPunct="1">
              <a:lnSpc>
                <a:spcPct val="150000"/>
              </a:lnSpc>
              <a:spcBef>
                <a:spcPts val="600"/>
              </a:spcBef>
              <a:buClr>
                <a:srgbClr val="FF0000"/>
              </a:buClr>
              <a:buFont typeface="Wingdings" pitchFamily="2" charset="2"/>
              <a:buChar char="Ø"/>
            </a:pPr>
            <a:r>
              <a:rPr lang="zh-CN" altLang="en-US" sz="3300" dirty="0">
                <a:solidFill>
                  <a:schemeClr val="tx1"/>
                </a:solidFill>
                <a:latin typeface="黑体" pitchFamily="49" charset="-122"/>
                <a:ea typeface="黑体" pitchFamily="49" charset="-122"/>
              </a:rPr>
              <a:t>畜禽育种周期长、难度大，但品种适应性广、更新速度慢</a:t>
            </a:r>
            <a:endParaRPr lang="en-US" altLang="zh-CN" sz="3300" dirty="0">
              <a:solidFill>
                <a:schemeClr val="tx1"/>
              </a:solidFill>
              <a:latin typeface="黑体" pitchFamily="49" charset="-122"/>
              <a:ea typeface="黑体" pitchFamily="49" charset="-122"/>
            </a:endParaRPr>
          </a:p>
        </p:txBody>
      </p:sp>
      <p:sp>
        <p:nvSpPr>
          <p:cNvPr id="27651" name="TextBox 5"/>
          <p:cNvSpPr txBox="1">
            <a:spLocks noChangeArrowheads="1"/>
          </p:cNvSpPr>
          <p:nvPr/>
        </p:nvSpPr>
        <p:spPr bwMode="auto">
          <a:xfrm>
            <a:off x="2306893" y="100901"/>
            <a:ext cx="3941762" cy="938719"/>
          </a:xfrm>
          <a:prstGeom prst="rect">
            <a:avLst/>
          </a:prstGeom>
          <a:noFill/>
          <a:ln w="9525">
            <a:noFill/>
            <a:miter lim="800000"/>
            <a:headEnd/>
            <a:tailEnd/>
          </a:ln>
        </p:spPr>
        <p:txBody>
          <a:bodyPr>
            <a:spAutoFit/>
          </a:bodyPr>
          <a:lstStyle/>
          <a:p>
            <a:pPr>
              <a:defRPr/>
            </a:pPr>
            <a:r>
              <a:rPr lang="zh-CN" altLang="en-US" sz="5500" dirty="0" smtClean="0"/>
              <a:t>研究</a:t>
            </a:r>
            <a:r>
              <a:rPr lang="zh-CN" altLang="en-US" sz="5500" dirty="0"/>
              <a:t>进展</a:t>
            </a:r>
          </a:p>
        </p:txBody>
      </p:sp>
    </p:spTree>
    <p:extLst>
      <p:ext uri="{BB962C8B-B14F-4D97-AF65-F5344CB8AC3E}">
        <p14:creationId xmlns:p14="http://schemas.microsoft.com/office/powerpoint/2010/main" val="137437642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986" name="Group 38"/>
          <p:cNvGrpSpPr>
            <a:grpSpLocks/>
          </p:cNvGrpSpPr>
          <p:nvPr/>
        </p:nvGrpSpPr>
        <p:grpSpPr bwMode="auto">
          <a:xfrm>
            <a:off x="539750" y="1816100"/>
            <a:ext cx="2390775" cy="431800"/>
            <a:chOff x="503" y="981"/>
            <a:chExt cx="1506" cy="272"/>
          </a:xfrm>
        </p:grpSpPr>
        <p:sp>
          <p:nvSpPr>
            <p:cNvPr id="42077" name="AutoShape 39"/>
            <p:cNvSpPr>
              <a:spLocks noChangeArrowheads="1"/>
            </p:cNvSpPr>
            <p:nvPr/>
          </p:nvSpPr>
          <p:spPr bwMode="auto">
            <a:xfrm>
              <a:off x="503" y="981"/>
              <a:ext cx="1406" cy="272"/>
            </a:xfrm>
            <a:prstGeom prst="roundRect">
              <a:avLst>
                <a:gd name="adj" fmla="val 16667"/>
              </a:avLst>
            </a:prstGeom>
            <a:gradFill rotWithShape="1">
              <a:gsLst>
                <a:gs pos="0">
                  <a:srgbClr val="00FF00"/>
                </a:gs>
                <a:gs pos="100000">
                  <a:srgbClr val="99FF99"/>
                </a:gs>
              </a:gsLst>
              <a:lin ang="0" scaled="1"/>
            </a:gradFill>
            <a:ln w="9525">
              <a:solidFill>
                <a:schemeClr val="tx1"/>
              </a:solidFill>
              <a:round/>
              <a:headEnd/>
              <a:tailEnd/>
            </a:ln>
          </p:spPr>
          <p:txBody>
            <a:bodyPr wrap="none" anchor="ctr"/>
            <a:lstStyle/>
            <a:p>
              <a:pPr algn="l" eaLnBrk="1" hangingPunct="1"/>
              <a:endParaRPr lang="zh-CN" altLang="en-US" sz="2400" b="0">
                <a:solidFill>
                  <a:srgbClr val="FF00FF"/>
                </a:solidFill>
                <a:latin typeface="Times New Roman" pitchFamily="18" charset="0"/>
                <a:ea typeface="方正舒体" pitchFamily="2" charset="-122"/>
              </a:endParaRPr>
            </a:p>
          </p:txBody>
        </p:sp>
        <p:sp>
          <p:nvSpPr>
            <p:cNvPr id="42078" name="Text Box 40"/>
            <p:cNvSpPr txBox="1">
              <a:spLocks noChangeArrowheads="1"/>
            </p:cNvSpPr>
            <p:nvPr/>
          </p:nvSpPr>
          <p:spPr bwMode="auto">
            <a:xfrm>
              <a:off x="512" y="990"/>
              <a:ext cx="1497"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r>
                <a:rPr kumimoji="0" lang="zh-CN" altLang="en-US" sz="1800" b="0">
                  <a:solidFill>
                    <a:srgbClr val="FF00FF"/>
                  </a:solidFill>
                  <a:latin typeface="Arial" pitchFamily="34" charset="0"/>
                </a:rPr>
                <a:t>种质资源评价与保护</a:t>
              </a:r>
            </a:p>
          </p:txBody>
        </p:sp>
      </p:grpSp>
      <p:sp>
        <p:nvSpPr>
          <p:cNvPr id="41987" name="AutoShape 41"/>
          <p:cNvSpPr>
            <a:spLocks noChangeArrowheads="1"/>
          </p:cNvSpPr>
          <p:nvPr/>
        </p:nvSpPr>
        <p:spPr bwMode="auto">
          <a:xfrm>
            <a:off x="842963" y="2724150"/>
            <a:ext cx="431800" cy="2087563"/>
          </a:xfrm>
          <a:prstGeom prst="roundRect">
            <a:avLst>
              <a:gd name="adj" fmla="val 16667"/>
            </a:avLst>
          </a:prstGeom>
          <a:gradFill rotWithShape="1">
            <a:gsLst>
              <a:gs pos="0">
                <a:srgbClr val="00FF00"/>
              </a:gs>
              <a:gs pos="100000">
                <a:srgbClr val="99FF99"/>
              </a:gs>
            </a:gsLst>
            <a:lin ang="0" scaled="1"/>
          </a:gradFill>
          <a:ln w="9525">
            <a:solidFill>
              <a:schemeClr val="tx1"/>
            </a:solidFill>
            <a:round/>
            <a:headEnd/>
            <a:tailEnd/>
          </a:ln>
        </p:spPr>
        <p:txBody>
          <a:bodyPr wrap="none" anchor="ctr"/>
          <a:lstStyle/>
          <a:p>
            <a:pPr algn="l" eaLnBrk="1" hangingPunct="1"/>
            <a:endParaRPr lang="zh-CN" altLang="en-US" sz="2400" b="0">
              <a:solidFill>
                <a:schemeClr val="tx1"/>
              </a:solidFill>
              <a:latin typeface="Times New Roman" pitchFamily="18" charset="0"/>
              <a:ea typeface="方正舒体" pitchFamily="2" charset="-122"/>
            </a:endParaRPr>
          </a:p>
        </p:txBody>
      </p:sp>
      <p:sp>
        <p:nvSpPr>
          <p:cNvPr id="41988" name="Text Box 42"/>
          <p:cNvSpPr txBox="1">
            <a:spLocks noChangeArrowheads="1"/>
          </p:cNvSpPr>
          <p:nvPr/>
        </p:nvSpPr>
        <p:spPr bwMode="auto">
          <a:xfrm>
            <a:off x="854075" y="2867025"/>
            <a:ext cx="377825"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r>
              <a:rPr kumimoji="0" lang="zh-CN" altLang="en-US" sz="1800" b="0">
                <a:solidFill>
                  <a:srgbClr val="0000CC"/>
                </a:solidFill>
                <a:latin typeface="Arial" pitchFamily="34" charset="0"/>
              </a:rPr>
              <a:t>种质特性评估</a:t>
            </a:r>
          </a:p>
        </p:txBody>
      </p:sp>
      <p:sp>
        <p:nvSpPr>
          <p:cNvPr id="41989" name="Line 43"/>
          <p:cNvSpPr>
            <a:spLocks noChangeShapeType="1"/>
          </p:cNvSpPr>
          <p:nvPr/>
        </p:nvSpPr>
        <p:spPr bwMode="auto">
          <a:xfrm>
            <a:off x="1662113" y="3859213"/>
            <a:ext cx="0" cy="2159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990" name="Line 44"/>
          <p:cNvSpPr>
            <a:spLocks noChangeShapeType="1"/>
          </p:cNvSpPr>
          <p:nvPr/>
        </p:nvSpPr>
        <p:spPr bwMode="auto">
          <a:xfrm flipV="1">
            <a:off x="1044575" y="2492375"/>
            <a:ext cx="1281113" cy="17463"/>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991" name="Line 45"/>
          <p:cNvSpPr>
            <a:spLocks noChangeShapeType="1"/>
          </p:cNvSpPr>
          <p:nvPr/>
        </p:nvSpPr>
        <p:spPr bwMode="auto">
          <a:xfrm>
            <a:off x="1058863" y="2508250"/>
            <a:ext cx="0" cy="2159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992" name="Line 46"/>
          <p:cNvSpPr>
            <a:spLocks noChangeShapeType="1"/>
          </p:cNvSpPr>
          <p:nvPr/>
        </p:nvSpPr>
        <p:spPr bwMode="auto">
          <a:xfrm>
            <a:off x="1677988" y="4508500"/>
            <a:ext cx="0" cy="287338"/>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993" name="Line 47"/>
          <p:cNvSpPr>
            <a:spLocks noChangeShapeType="1"/>
          </p:cNvSpPr>
          <p:nvPr/>
        </p:nvSpPr>
        <p:spPr bwMode="auto">
          <a:xfrm>
            <a:off x="1677988" y="2276475"/>
            <a:ext cx="0" cy="4318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994" name="Line 48"/>
          <p:cNvSpPr>
            <a:spLocks noChangeShapeType="1"/>
          </p:cNvSpPr>
          <p:nvPr/>
        </p:nvSpPr>
        <p:spPr bwMode="auto">
          <a:xfrm>
            <a:off x="1677988" y="1541463"/>
            <a:ext cx="0" cy="252412"/>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995" name="Line 49"/>
          <p:cNvSpPr>
            <a:spLocks noChangeShapeType="1"/>
          </p:cNvSpPr>
          <p:nvPr/>
        </p:nvSpPr>
        <p:spPr bwMode="auto">
          <a:xfrm>
            <a:off x="3683000" y="1541463"/>
            <a:ext cx="0" cy="252412"/>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996" name="Line 50"/>
          <p:cNvSpPr>
            <a:spLocks noChangeShapeType="1"/>
          </p:cNvSpPr>
          <p:nvPr/>
        </p:nvSpPr>
        <p:spPr bwMode="auto">
          <a:xfrm>
            <a:off x="5624513" y="1512888"/>
            <a:ext cx="0" cy="252412"/>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997" name="Line 51"/>
          <p:cNvSpPr>
            <a:spLocks noChangeShapeType="1"/>
          </p:cNvSpPr>
          <p:nvPr/>
        </p:nvSpPr>
        <p:spPr bwMode="auto">
          <a:xfrm>
            <a:off x="7697788" y="1511300"/>
            <a:ext cx="0" cy="252413"/>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998" name="Line 52"/>
          <p:cNvSpPr>
            <a:spLocks noChangeShapeType="1"/>
          </p:cNvSpPr>
          <p:nvPr/>
        </p:nvSpPr>
        <p:spPr bwMode="auto">
          <a:xfrm>
            <a:off x="1677988" y="1527175"/>
            <a:ext cx="6010275"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41999" name="Group 54"/>
          <p:cNvGrpSpPr>
            <a:grpSpLocks/>
          </p:cNvGrpSpPr>
          <p:nvPr/>
        </p:nvGrpSpPr>
        <p:grpSpPr bwMode="auto">
          <a:xfrm>
            <a:off x="3017838" y="1801813"/>
            <a:ext cx="1468437" cy="431800"/>
            <a:chOff x="2381" y="981"/>
            <a:chExt cx="925" cy="272"/>
          </a:xfrm>
        </p:grpSpPr>
        <p:sp>
          <p:nvSpPr>
            <p:cNvPr id="42075" name="AutoShape 55"/>
            <p:cNvSpPr>
              <a:spLocks noChangeArrowheads="1"/>
            </p:cNvSpPr>
            <p:nvPr/>
          </p:nvSpPr>
          <p:spPr bwMode="auto">
            <a:xfrm>
              <a:off x="2381" y="981"/>
              <a:ext cx="852" cy="272"/>
            </a:xfrm>
            <a:prstGeom prst="roundRect">
              <a:avLst>
                <a:gd name="adj" fmla="val 16667"/>
              </a:avLst>
            </a:prstGeom>
            <a:gradFill rotWithShape="1">
              <a:gsLst>
                <a:gs pos="0">
                  <a:srgbClr val="00FF00"/>
                </a:gs>
                <a:gs pos="100000">
                  <a:srgbClr val="99FF99"/>
                </a:gs>
              </a:gsLst>
              <a:lin ang="0" scaled="1"/>
            </a:gradFill>
            <a:ln w="9525">
              <a:solidFill>
                <a:schemeClr val="tx1"/>
              </a:solidFill>
              <a:round/>
              <a:headEnd/>
              <a:tailEnd/>
            </a:ln>
          </p:spPr>
          <p:txBody>
            <a:bodyPr wrap="none" anchor="ctr"/>
            <a:lstStyle/>
            <a:p>
              <a:pPr algn="l" eaLnBrk="1" hangingPunct="1"/>
              <a:endParaRPr lang="zh-CN" altLang="en-US" sz="2400" b="0">
                <a:solidFill>
                  <a:srgbClr val="FF00FF"/>
                </a:solidFill>
                <a:latin typeface="Times New Roman" pitchFamily="18" charset="0"/>
                <a:ea typeface="方正舒体" pitchFamily="2" charset="-122"/>
              </a:endParaRPr>
            </a:p>
          </p:txBody>
        </p:sp>
        <p:sp>
          <p:nvSpPr>
            <p:cNvPr id="42076" name="Text Box 56"/>
            <p:cNvSpPr txBox="1">
              <a:spLocks noChangeArrowheads="1"/>
            </p:cNvSpPr>
            <p:nvPr/>
          </p:nvSpPr>
          <p:spPr bwMode="auto">
            <a:xfrm>
              <a:off x="2399" y="990"/>
              <a:ext cx="907"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r>
                <a:rPr kumimoji="0" lang="zh-CN" altLang="en-US" sz="1800" b="0">
                  <a:solidFill>
                    <a:srgbClr val="FF00FF"/>
                  </a:solidFill>
                  <a:latin typeface="Arial" pitchFamily="34" charset="0"/>
                </a:rPr>
                <a:t>本品种选育</a:t>
              </a:r>
            </a:p>
          </p:txBody>
        </p:sp>
      </p:grpSp>
      <p:grpSp>
        <p:nvGrpSpPr>
          <p:cNvPr id="42000" name="Group 57"/>
          <p:cNvGrpSpPr>
            <a:grpSpLocks/>
          </p:cNvGrpSpPr>
          <p:nvPr/>
        </p:nvGrpSpPr>
        <p:grpSpPr bwMode="auto">
          <a:xfrm>
            <a:off x="4962525" y="1773238"/>
            <a:ext cx="1439863" cy="431800"/>
            <a:chOff x="3352" y="981"/>
            <a:chExt cx="907" cy="272"/>
          </a:xfrm>
        </p:grpSpPr>
        <p:sp>
          <p:nvSpPr>
            <p:cNvPr id="42073" name="AutoShape 58"/>
            <p:cNvSpPr>
              <a:spLocks noChangeArrowheads="1"/>
            </p:cNvSpPr>
            <p:nvPr/>
          </p:nvSpPr>
          <p:spPr bwMode="auto">
            <a:xfrm>
              <a:off x="3361" y="981"/>
              <a:ext cx="852" cy="272"/>
            </a:xfrm>
            <a:prstGeom prst="roundRect">
              <a:avLst>
                <a:gd name="adj" fmla="val 16667"/>
              </a:avLst>
            </a:prstGeom>
            <a:gradFill rotWithShape="1">
              <a:gsLst>
                <a:gs pos="0">
                  <a:srgbClr val="00FF00"/>
                </a:gs>
                <a:gs pos="100000">
                  <a:srgbClr val="99FF99"/>
                </a:gs>
              </a:gsLst>
              <a:lin ang="0" scaled="1"/>
            </a:gradFill>
            <a:ln w="9525">
              <a:solidFill>
                <a:schemeClr val="tx1"/>
              </a:solidFill>
              <a:round/>
              <a:headEnd/>
              <a:tailEnd/>
            </a:ln>
          </p:spPr>
          <p:txBody>
            <a:bodyPr wrap="none" anchor="ctr"/>
            <a:lstStyle/>
            <a:p>
              <a:pPr algn="l" eaLnBrk="1" hangingPunct="1"/>
              <a:endParaRPr lang="zh-CN" altLang="en-US" sz="2400" b="0">
                <a:solidFill>
                  <a:srgbClr val="FF00FF"/>
                </a:solidFill>
                <a:latin typeface="Times New Roman" pitchFamily="18" charset="0"/>
                <a:ea typeface="方正舒体" pitchFamily="2" charset="-122"/>
              </a:endParaRPr>
            </a:p>
          </p:txBody>
        </p:sp>
        <p:sp>
          <p:nvSpPr>
            <p:cNvPr id="42074" name="Text Box 59"/>
            <p:cNvSpPr txBox="1">
              <a:spLocks noChangeArrowheads="1"/>
            </p:cNvSpPr>
            <p:nvPr/>
          </p:nvSpPr>
          <p:spPr bwMode="auto">
            <a:xfrm>
              <a:off x="3352" y="999"/>
              <a:ext cx="907"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r>
                <a:rPr kumimoji="0" lang="zh-CN" altLang="en-US" sz="1800" b="0">
                  <a:solidFill>
                    <a:srgbClr val="FF00FF"/>
                  </a:solidFill>
                  <a:latin typeface="Arial" pitchFamily="34" charset="0"/>
                </a:rPr>
                <a:t>杂交育种</a:t>
              </a:r>
            </a:p>
          </p:txBody>
        </p:sp>
      </p:grpSp>
      <p:grpSp>
        <p:nvGrpSpPr>
          <p:cNvPr id="42001" name="Group 60"/>
          <p:cNvGrpSpPr>
            <a:grpSpLocks/>
          </p:cNvGrpSpPr>
          <p:nvPr/>
        </p:nvGrpSpPr>
        <p:grpSpPr bwMode="auto">
          <a:xfrm>
            <a:off x="6891338" y="1773238"/>
            <a:ext cx="1657350" cy="431800"/>
            <a:chOff x="4540" y="981"/>
            <a:chExt cx="1044" cy="272"/>
          </a:xfrm>
        </p:grpSpPr>
        <p:sp>
          <p:nvSpPr>
            <p:cNvPr id="42071" name="AutoShape 61"/>
            <p:cNvSpPr>
              <a:spLocks noChangeArrowheads="1"/>
            </p:cNvSpPr>
            <p:nvPr/>
          </p:nvSpPr>
          <p:spPr bwMode="auto">
            <a:xfrm>
              <a:off x="4568" y="981"/>
              <a:ext cx="981" cy="272"/>
            </a:xfrm>
            <a:prstGeom prst="roundRect">
              <a:avLst>
                <a:gd name="adj" fmla="val 16667"/>
              </a:avLst>
            </a:prstGeom>
            <a:gradFill rotWithShape="1">
              <a:gsLst>
                <a:gs pos="0">
                  <a:srgbClr val="00FF00"/>
                </a:gs>
                <a:gs pos="100000">
                  <a:srgbClr val="99FF99"/>
                </a:gs>
              </a:gsLst>
              <a:lin ang="0" scaled="1"/>
            </a:gradFill>
            <a:ln w="9525">
              <a:solidFill>
                <a:schemeClr val="tx1"/>
              </a:solidFill>
              <a:round/>
              <a:headEnd/>
              <a:tailEnd/>
            </a:ln>
          </p:spPr>
          <p:txBody>
            <a:bodyPr wrap="none" anchor="ctr"/>
            <a:lstStyle/>
            <a:p>
              <a:pPr algn="l" eaLnBrk="1" hangingPunct="1"/>
              <a:endParaRPr lang="zh-CN" altLang="en-US" sz="2400" b="0">
                <a:solidFill>
                  <a:srgbClr val="FF00FF"/>
                </a:solidFill>
                <a:latin typeface="Times New Roman" pitchFamily="18" charset="0"/>
                <a:ea typeface="方正舒体" pitchFamily="2" charset="-122"/>
              </a:endParaRPr>
            </a:p>
          </p:txBody>
        </p:sp>
        <p:sp>
          <p:nvSpPr>
            <p:cNvPr id="42072" name="Text Box 62"/>
            <p:cNvSpPr txBox="1">
              <a:spLocks noChangeArrowheads="1"/>
            </p:cNvSpPr>
            <p:nvPr/>
          </p:nvSpPr>
          <p:spPr bwMode="auto">
            <a:xfrm>
              <a:off x="4540" y="990"/>
              <a:ext cx="1044"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r>
                <a:rPr kumimoji="0" lang="zh-CN" altLang="en-US" sz="1800" b="0">
                  <a:solidFill>
                    <a:srgbClr val="FF00FF"/>
                  </a:solidFill>
                  <a:latin typeface="Arial" pitchFamily="34" charset="0"/>
                </a:rPr>
                <a:t>生物技术育种</a:t>
              </a:r>
            </a:p>
          </p:txBody>
        </p:sp>
      </p:grpSp>
      <p:sp>
        <p:nvSpPr>
          <p:cNvPr id="42002" name="AutoShape 63"/>
          <p:cNvSpPr>
            <a:spLocks noChangeArrowheads="1"/>
          </p:cNvSpPr>
          <p:nvPr/>
        </p:nvSpPr>
        <p:spPr bwMode="auto">
          <a:xfrm>
            <a:off x="1462088" y="2708275"/>
            <a:ext cx="431800" cy="2087563"/>
          </a:xfrm>
          <a:prstGeom prst="roundRect">
            <a:avLst>
              <a:gd name="adj" fmla="val 16667"/>
            </a:avLst>
          </a:prstGeom>
          <a:gradFill rotWithShape="1">
            <a:gsLst>
              <a:gs pos="0">
                <a:srgbClr val="00FF00"/>
              </a:gs>
              <a:gs pos="100000">
                <a:srgbClr val="99FF99"/>
              </a:gs>
            </a:gsLst>
            <a:lin ang="0" scaled="1"/>
          </a:gradFill>
          <a:ln w="9525">
            <a:solidFill>
              <a:schemeClr val="tx1"/>
            </a:solidFill>
            <a:round/>
            <a:headEnd/>
            <a:tailEnd/>
          </a:ln>
        </p:spPr>
        <p:txBody>
          <a:bodyPr wrap="none" anchor="ctr"/>
          <a:lstStyle/>
          <a:p>
            <a:pPr algn="l" eaLnBrk="1" hangingPunct="1"/>
            <a:endParaRPr lang="zh-CN" altLang="en-US" sz="2400" b="0">
              <a:solidFill>
                <a:schemeClr val="tx1"/>
              </a:solidFill>
              <a:latin typeface="Times New Roman" pitchFamily="18" charset="0"/>
              <a:ea typeface="方正舒体" pitchFamily="2" charset="-122"/>
            </a:endParaRPr>
          </a:p>
        </p:txBody>
      </p:sp>
      <p:sp>
        <p:nvSpPr>
          <p:cNvPr id="42003" name="Text Box 64"/>
          <p:cNvSpPr txBox="1">
            <a:spLocks noChangeArrowheads="1"/>
          </p:cNvSpPr>
          <p:nvPr/>
        </p:nvSpPr>
        <p:spPr bwMode="auto">
          <a:xfrm>
            <a:off x="1458913" y="2736850"/>
            <a:ext cx="377825" cy="201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r>
              <a:rPr kumimoji="0" lang="zh-CN" altLang="en-US" sz="1800" b="0">
                <a:solidFill>
                  <a:srgbClr val="0000CC"/>
                </a:solidFill>
                <a:latin typeface="Arial" pitchFamily="34" charset="0"/>
              </a:rPr>
              <a:t>遗传多样性评估</a:t>
            </a:r>
          </a:p>
        </p:txBody>
      </p:sp>
      <p:sp>
        <p:nvSpPr>
          <p:cNvPr id="42004" name="Line 65"/>
          <p:cNvSpPr>
            <a:spLocks noChangeShapeType="1"/>
          </p:cNvSpPr>
          <p:nvPr/>
        </p:nvSpPr>
        <p:spPr bwMode="auto">
          <a:xfrm>
            <a:off x="2325688" y="2492375"/>
            <a:ext cx="0" cy="287338"/>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05" name="AutoShape 66"/>
          <p:cNvSpPr>
            <a:spLocks noChangeArrowheads="1"/>
          </p:cNvSpPr>
          <p:nvPr/>
        </p:nvSpPr>
        <p:spPr bwMode="auto">
          <a:xfrm>
            <a:off x="2095500" y="2722563"/>
            <a:ext cx="431800" cy="2087562"/>
          </a:xfrm>
          <a:prstGeom prst="roundRect">
            <a:avLst>
              <a:gd name="adj" fmla="val 16667"/>
            </a:avLst>
          </a:prstGeom>
          <a:gradFill rotWithShape="1">
            <a:gsLst>
              <a:gs pos="0">
                <a:srgbClr val="00FF00"/>
              </a:gs>
              <a:gs pos="100000">
                <a:srgbClr val="99FF99"/>
              </a:gs>
            </a:gsLst>
            <a:lin ang="0" scaled="1"/>
          </a:gradFill>
          <a:ln w="9525">
            <a:solidFill>
              <a:schemeClr val="tx1"/>
            </a:solidFill>
            <a:round/>
            <a:headEnd/>
            <a:tailEnd/>
          </a:ln>
        </p:spPr>
        <p:txBody>
          <a:bodyPr wrap="none" anchor="ctr"/>
          <a:lstStyle/>
          <a:p>
            <a:pPr algn="l" eaLnBrk="1" hangingPunct="1"/>
            <a:endParaRPr lang="zh-CN" altLang="en-US" sz="2400" b="0">
              <a:solidFill>
                <a:schemeClr val="tx1"/>
              </a:solidFill>
              <a:latin typeface="Times New Roman" pitchFamily="18" charset="0"/>
              <a:ea typeface="方正舒体" pitchFamily="2" charset="-122"/>
            </a:endParaRPr>
          </a:p>
        </p:txBody>
      </p:sp>
      <p:sp>
        <p:nvSpPr>
          <p:cNvPr id="42006" name="Text Box 67"/>
          <p:cNvSpPr txBox="1">
            <a:spLocks noChangeArrowheads="1"/>
          </p:cNvSpPr>
          <p:nvPr/>
        </p:nvSpPr>
        <p:spPr bwMode="auto">
          <a:xfrm>
            <a:off x="2106613" y="2865438"/>
            <a:ext cx="377825" cy="173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r>
              <a:rPr kumimoji="0" lang="zh-CN" altLang="en-US" sz="1800" b="0">
                <a:solidFill>
                  <a:srgbClr val="0000CC"/>
                </a:solidFill>
                <a:latin typeface="Arial" pitchFamily="34" charset="0"/>
              </a:rPr>
              <a:t>遗传资源保护</a:t>
            </a:r>
          </a:p>
        </p:txBody>
      </p:sp>
      <p:sp>
        <p:nvSpPr>
          <p:cNvPr id="42007" name="AutoShape 68"/>
          <p:cNvSpPr>
            <a:spLocks noChangeArrowheads="1"/>
          </p:cNvSpPr>
          <p:nvPr/>
        </p:nvSpPr>
        <p:spPr bwMode="auto">
          <a:xfrm>
            <a:off x="3073400" y="2724150"/>
            <a:ext cx="431800" cy="2087563"/>
          </a:xfrm>
          <a:prstGeom prst="roundRect">
            <a:avLst>
              <a:gd name="adj" fmla="val 16667"/>
            </a:avLst>
          </a:prstGeom>
          <a:gradFill rotWithShape="1">
            <a:gsLst>
              <a:gs pos="0">
                <a:srgbClr val="00FF00"/>
              </a:gs>
              <a:gs pos="100000">
                <a:srgbClr val="99FF99"/>
              </a:gs>
            </a:gsLst>
            <a:lin ang="0" scaled="1"/>
          </a:gradFill>
          <a:ln w="9525">
            <a:solidFill>
              <a:schemeClr val="tx1"/>
            </a:solidFill>
            <a:round/>
            <a:headEnd/>
            <a:tailEnd/>
          </a:ln>
        </p:spPr>
        <p:txBody>
          <a:bodyPr wrap="none" anchor="ctr"/>
          <a:lstStyle/>
          <a:p>
            <a:pPr algn="l" eaLnBrk="1" hangingPunct="1"/>
            <a:endParaRPr lang="zh-CN" altLang="en-US" sz="2400" b="0">
              <a:solidFill>
                <a:schemeClr val="tx1"/>
              </a:solidFill>
              <a:latin typeface="Times New Roman" pitchFamily="18" charset="0"/>
              <a:ea typeface="方正舒体" pitchFamily="2" charset="-122"/>
            </a:endParaRPr>
          </a:p>
        </p:txBody>
      </p:sp>
      <p:sp>
        <p:nvSpPr>
          <p:cNvPr id="42008" name="Text Box 69"/>
          <p:cNvSpPr txBox="1">
            <a:spLocks noChangeArrowheads="1"/>
          </p:cNvSpPr>
          <p:nvPr/>
        </p:nvSpPr>
        <p:spPr bwMode="auto">
          <a:xfrm>
            <a:off x="3074988" y="3140075"/>
            <a:ext cx="377825" cy="1190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r>
              <a:rPr kumimoji="0" lang="zh-CN" altLang="en-US" sz="1800" b="0">
                <a:solidFill>
                  <a:srgbClr val="0000CC"/>
                </a:solidFill>
                <a:latin typeface="Arial" pitchFamily="34" charset="0"/>
              </a:rPr>
              <a:t>表型选择</a:t>
            </a:r>
          </a:p>
        </p:txBody>
      </p:sp>
      <p:sp>
        <p:nvSpPr>
          <p:cNvPr id="42009" name="Line 70"/>
          <p:cNvSpPr>
            <a:spLocks noChangeShapeType="1"/>
          </p:cNvSpPr>
          <p:nvPr/>
        </p:nvSpPr>
        <p:spPr bwMode="auto">
          <a:xfrm>
            <a:off x="3679825" y="2262188"/>
            <a:ext cx="0" cy="2159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10" name="Line 71"/>
          <p:cNvSpPr>
            <a:spLocks noChangeShapeType="1"/>
          </p:cNvSpPr>
          <p:nvPr/>
        </p:nvSpPr>
        <p:spPr bwMode="auto">
          <a:xfrm flipV="1">
            <a:off x="3290888" y="2492375"/>
            <a:ext cx="792162" cy="17463"/>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11" name="Line 72"/>
          <p:cNvSpPr>
            <a:spLocks noChangeShapeType="1"/>
          </p:cNvSpPr>
          <p:nvPr/>
        </p:nvSpPr>
        <p:spPr bwMode="auto">
          <a:xfrm>
            <a:off x="3289300" y="2508250"/>
            <a:ext cx="0" cy="2159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12" name="Line 73"/>
          <p:cNvSpPr>
            <a:spLocks noChangeShapeType="1"/>
          </p:cNvSpPr>
          <p:nvPr/>
        </p:nvSpPr>
        <p:spPr bwMode="auto">
          <a:xfrm>
            <a:off x="4098925" y="2492375"/>
            <a:ext cx="0" cy="287338"/>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13" name="AutoShape 74"/>
          <p:cNvSpPr>
            <a:spLocks noChangeArrowheads="1"/>
          </p:cNvSpPr>
          <p:nvPr/>
        </p:nvSpPr>
        <p:spPr bwMode="auto">
          <a:xfrm>
            <a:off x="3868738" y="2722563"/>
            <a:ext cx="431800" cy="2087562"/>
          </a:xfrm>
          <a:prstGeom prst="roundRect">
            <a:avLst>
              <a:gd name="adj" fmla="val 16667"/>
            </a:avLst>
          </a:prstGeom>
          <a:gradFill rotWithShape="1">
            <a:gsLst>
              <a:gs pos="0">
                <a:srgbClr val="00FF00"/>
              </a:gs>
              <a:gs pos="100000">
                <a:srgbClr val="99FF99"/>
              </a:gs>
            </a:gsLst>
            <a:lin ang="0" scaled="1"/>
          </a:gradFill>
          <a:ln w="9525">
            <a:solidFill>
              <a:schemeClr val="tx1"/>
            </a:solidFill>
            <a:round/>
            <a:headEnd/>
            <a:tailEnd/>
          </a:ln>
        </p:spPr>
        <p:txBody>
          <a:bodyPr wrap="none" anchor="ctr"/>
          <a:lstStyle/>
          <a:p>
            <a:pPr algn="l" eaLnBrk="1" hangingPunct="1"/>
            <a:endParaRPr lang="zh-CN" altLang="en-US" sz="2400" b="0">
              <a:solidFill>
                <a:schemeClr val="tx1"/>
              </a:solidFill>
              <a:latin typeface="Times New Roman" pitchFamily="18" charset="0"/>
              <a:ea typeface="方正舒体" pitchFamily="2" charset="-122"/>
            </a:endParaRPr>
          </a:p>
        </p:txBody>
      </p:sp>
      <p:sp>
        <p:nvSpPr>
          <p:cNvPr id="42014" name="Text Box 75"/>
          <p:cNvSpPr txBox="1">
            <a:spLocks noChangeArrowheads="1"/>
          </p:cNvSpPr>
          <p:nvPr/>
        </p:nvSpPr>
        <p:spPr bwMode="auto">
          <a:xfrm>
            <a:off x="3894138" y="2979738"/>
            <a:ext cx="377825" cy="146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r>
              <a:rPr kumimoji="0" lang="zh-CN" altLang="en-US" sz="1800" b="0">
                <a:solidFill>
                  <a:srgbClr val="0000CC"/>
                </a:solidFill>
                <a:latin typeface="Arial" pitchFamily="34" charset="0"/>
              </a:rPr>
              <a:t>育种值评估</a:t>
            </a:r>
          </a:p>
        </p:txBody>
      </p:sp>
      <p:sp>
        <p:nvSpPr>
          <p:cNvPr id="42015" name="Line 76"/>
          <p:cNvSpPr>
            <a:spLocks noChangeShapeType="1"/>
          </p:cNvSpPr>
          <p:nvPr/>
        </p:nvSpPr>
        <p:spPr bwMode="auto">
          <a:xfrm>
            <a:off x="5681663" y="2219325"/>
            <a:ext cx="0" cy="2159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16" name="Line 77"/>
          <p:cNvSpPr>
            <a:spLocks noChangeShapeType="1"/>
          </p:cNvSpPr>
          <p:nvPr/>
        </p:nvSpPr>
        <p:spPr bwMode="auto">
          <a:xfrm flipV="1">
            <a:off x="5313363" y="2420938"/>
            <a:ext cx="827087" cy="17462"/>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17" name="AutoShape 78"/>
          <p:cNvSpPr>
            <a:spLocks noChangeArrowheads="1"/>
          </p:cNvSpPr>
          <p:nvPr/>
        </p:nvSpPr>
        <p:spPr bwMode="auto">
          <a:xfrm>
            <a:off x="6877050" y="2652713"/>
            <a:ext cx="431800" cy="2087562"/>
          </a:xfrm>
          <a:prstGeom prst="roundRect">
            <a:avLst>
              <a:gd name="adj" fmla="val 16667"/>
            </a:avLst>
          </a:prstGeom>
          <a:gradFill rotWithShape="1">
            <a:gsLst>
              <a:gs pos="0">
                <a:srgbClr val="00FF00"/>
              </a:gs>
              <a:gs pos="100000">
                <a:srgbClr val="99FF99"/>
              </a:gs>
            </a:gsLst>
            <a:lin ang="0" scaled="1"/>
          </a:gradFill>
          <a:ln w="9525">
            <a:solidFill>
              <a:schemeClr val="tx1"/>
            </a:solidFill>
            <a:round/>
            <a:headEnd/>
            <a:tailEnd/>
          </a:ln>
        </p:spPr>
        <p:txBody>
          <a:bodyPr wrap="none" anchor="ctr"/>
          <a:lstStyle/>
          <a:p>
            <a:pPr algn="l" eaLnBrk="1" hangingPunct="1"/>
            <a:endParaRPr lang="zh-CN" altLang="en-US" sz="2400" b="0">
              <a:solidFill>
                <a:schemeClr val="tx1"/>
              </a:solidFill>
              <a:latin typeface="Times New Roman" pitchFamily="18" charset="0"/>
              <a:ea typeface="方正舒体" pitchFamily="2" charset="-122"/>
            </a:endParaRPr>
          </a:p>
        </p:txBody>
      </p:sp>
      <p:sp>
        <p:nvSpPr>
          <p:cNvPr id="42018" name="Text Box 79"/>
          <p:cNvSpPr txBox="1">
            <a:spLocks noChangeArrowheads="1"/>
          </p:cNvSpPr>
          <p:nvPr/>
        </p:nvSpPr>
        <p:spPr bwMode="auto">
          <a:xfrm>
            <a:off x="6888163" y="2652713"/>
            <a:ext cx="377825" cy="207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lnSpc>
                <a:spcPct val="90000"/>
              </a:lnSpc>
            </a:pPr>
            <a:r>
              <a:rPr kumimoji="0" lang="zh-CN" altLang="en-US" sz="1800" b="0">
                <a:solidFill>
                  <a:srgbClr val="0000CC"/>
                </a:solidFill>
                <a:latin typeface="Arial" pitchFamily="34" charset="0"/>
              </a:rPr>
              <a:t>胚胎生物技术育种</a:t>
            </a:r>
          </a:p>
        </p:txBody>
      </p:sp>
      <p:sp>
        <p:nvSpPr>
          <p:cNvPr id="42019" name="Line 80"/>
          <p:cNvSpPr>
            <a:spLocks noChangeShapeType="1"/>
          </p:cNvSpPr>
          <p:nvPr/>
        </p:nvSpPr>
        <p:spPr bwMode="auto">
          <a:xfrm>
            <a:off x="7696200" y="3787775"/>
            <a:ext cx="0" cy="2159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20" name="Line 81"/>
          <p:cNvSpPr>
            <a:spLocks noChangeShapeType="1"/>
          </p:cNvSpPr>
          <p:nvPr/>
        </p:nvSpPr>
        <p:spPr bwMode="auto">
          <a:xfrm flipV="1">
            <a:off x="7078663" y="2420938"/>
            <a:ext cx="1281112" cy="17462"/>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21" name="Line 82"/>
          <p:cNvSpPr>
            <a:spLocks noChangeShapeType="1"/>
          </p:cNvSpPr>
          <p:nvPr/>
        </p:nvSpPr>
        <p:spPr bwMode="auto">
          <a:xfrm>
            <a:off x="7092950" y="2436813"/>
            <a:ext cx="0" cy="2159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22" name="Line 83"/>
          <p:cNvSpPr>
            <a:spLocks noChangeShapeType="1"/>
          </p:cNvSpPr>
          <p:nvPr/>
        </p:nvSpPr>
        <p:spPr bwMode="auto">
          <a:xfrm>
            <a:off x="7712075" y="4437063"/>
            <a:ext cx="0" cy="287337"/>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23" name="Line 84"/>
          <p:cNvSpPr>
            <a:spLocks noChangeShapeType="1"/>
          </p:cNvSpPr>
          <p:nvPr/>
        </p:nvSpPr>
        <p:spPr bwMode="auto">
          <a:xfrm>
            <a:off x="7712075" y="2205038"/>
            <a:ext cx="0" cy="4318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24" name="AutoShape 85"/>
          <p:cNvSpPr>
            <a:spLocks noChangeArrowheads="1"/>
          </p:cNvSpPr>
          <p:nvPr/>
        </p:nvSpPr>
        <p:spPr bwMode="auto">
          <a:xfrm>
            <a:off x="7496175" y="2636838"/>
            <a:ext cx="431800" cy="2087562"/>
          </a:xfrm>
          <a:prstGeom prst="roundRect">
            <a:avLst>
              <a:gd name="adj" fmla="val 16667"/>
            </a:avLst>
          </a:prstGeom>
          <a:gradFill rotWithShape="1">
            <a:gsLst>
              <a:gs pos="0">
                <a:srgbClr val="00FF00"/>
              </a:gs>
              <a:gs pos="100000">
                <a:srgbClr val="99FF99"/>
              </a:gs>
            </a:gsLst>
            <a:lin ang="0" scaled="1"/>
          </a:gradFill>
          <a:ln w="9525">
            <a:solidFill>
              <a:schemeClr val="tx1"/>
            </a:solidFill>
            <a:round/>
            <a:headEnd/>
            <a:tailEnd/>
          </a:ln>
        </p:spPr>
        <p:txBody>
          <a:bodyPr wrap="none" anchor="ctr"/>
          <a:lstStyle/>
          <a:p>
            <a:pPr algn="l" eaLnBrk="1" hangingPunct="1"/>
            <a:endParaRPr lang="zh-CN" altLang="en-US" sz="2400" b="0">
              <a:solidFill>
                <a:schemeClr val="tx1"/>
              </a:solidFill>
              <a:latin typeface="Times New Roman" pitchFamily="18" charset="0"/>
              <a:ea typeface="方正舒体" pitchFamily="2" charset="-122"/>
            </a:endParaRPr>
          </a:p>
        </p:txBody>
      </p:sp>
      <p:sp>
        <p:nvSpPr>
          <p:cNvPr id="42025" name="Text Box 86"/>
          <p:cNvSpPr txBox="1">
            <a:spLocks noChangeArrowheads="1"/>
          </p:cNvSpPr>
          <p:nvPr/>
        </p:nvSpPr>
        <p:spPr bwMode="auto">
          <a:xfrm>
            <a:off x="7521575" y="2665413"/>
            <a:ext cx="377825" cy="201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r>
              <a:rPr kumimoji="0" lang="zh-CN" altLang="en-US" sz="1800" b="0">
                <a:solidFill>
                  <a:srgbClr val="0000CC"/>
                </a:solidFill>
                <a:latin typeface="Arial" pitchFamily="34" charset="0"/>
              </a:rPr>
              <a:t>转基因技术育种</a:t>
            </a:r>
          </a:p>
        </p:txBody>
      </p:sp>
      <p:sp>
        <p:nvSpPr>
          <p:cNvPr id="42026" name="Line 87"/>
          <p:cNvSpPr>
            <a:spLocks noChangeShapeType="1"/>
          </p:cNvSpPr>
          <p:nvPr/>
        </p:nvSpPr>
        <p:spPr bwMode="auto">
          <a:xfrm>
            <a:off x="8359775" y="2420938"/>
            <a:ext cx="0" cy="287337"/>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27" name="AutoShape 88"/>
          <p:cNvSpPr>
            <a:spLocks noChangeArrowheads="1"/>
          </p:cNvSpPr>
          <p:nvPr/>
        </p:nvSpPr>
        <p:spPr bwMode="auto">
          <a:xfrm>
            <a:off x="8129588" y="2651125"/>
            <a:ext cx="431800" cy="2087563"/>
          </a:xfrm>
          <a:prstGeom prst="roundRect">
            <a:avLst>
              <a:gd name="adj" fmla="val 16667"/>
            </a:avLst>
          </a:prstGeom>
          <a:gradFill rotWithShape="1">
            <a:gsLst>
              <a:gs pos="0">
                <a:srgbClr val="00FF00"/>
              </a:gs>
              <a:gs pos="100000">
                <a:srgbClr val="99FF99"/>
              </a:gs>
            </a:gsLst>
            <a:lin ang="0" scaled="1"/>
          </a:gradFill>
          <a:ln w="9525">
            <a:solidFill>
              <a:schemeClr val="tx1"/>
            </a:solidFill>
            <a:round/>
            <a:headEnd/>
            <a:tailEnd/>
          </a:ln>
        </p:spPr>
        <p:txBody>
          <a:bodyPr wrap="none" anchor="ctr"/>
          <a:lstStyle/>
          <a:p>
            <a:pPr algn="l" eaLnBrk="1" hangingPunct="1"/>
            <a:endParaRPr lang="zh-CN" altLang="en-US" sz="2400" b="0">
              <a:solidFill>
                <a:schemeClr val="tx1"/>
              </a:solidFill>
              <a:latin typeface="Times New Roman" pitchFamily="18" charset="0"/>
              <a:ea typeface="方正舒体" pitchFamily="2" charset="-122"/>
            </a:endParaRPr>
          </a:p>
        </p:txBody>
      </p:sp>
      <p:sp>
        <p:nvSpPr>
          <p:cNvPr id="42028" name="Text Box 89"/>
          <p:cNvSpPr txBox="1">
            <a:spLocks noChangeArrowheads="1"/>
          </p:cNvSpPr>
          <p:nvPr/>
        </p:nvSpPr>
        <p:spPr bwMode="auto">
          <a:xfrm>
            <a:off x="8154988" y="3022600"/>
            <a:ext cx="377825"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r>
              <a:rPr kumimoji="0" lang="zh-CN" altLang="en-US" sz="1800" b="0">
                <a:solidFill>
                  <a:srgbClr val="0000CC"/>
                </a:solidFill>
                <a:latin typeface="Arial" pitchFamily="34" charset="0"/>
              </a:rPr>
              <a:t>基因组育种</a:t>
            </a:r>
          </a:p>
        </p:txBody>
      </p:sp>
      <p:sp>
        <p:nvSpPr>
          <p:cNvPr id="42029" name="Line 90"/>
          <p:cNvSpPr>
            <a:spLocks noChangeShapeType="1"/>
          </p:cNvSpPr>
          <p:nvPr/>
        </p:nvSpPr>
        <p:spPr bwMode="auto">
          <a:xfrm flipH="1">
            <a:off x="1030288" y="4811713"/>
            <a:ext cx="14287" cy="2159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30" name="Line 91"/>
          <p:cNvSpPr>
            <a:spLocks noChangeShapeType="1"/>
          </p:cNvSpPr>
          <p:nvPr/>
        </p:nvSpPr>
        <p:spPr bwMode="auto">
          <a:xfrm>
            <a:off x="1677988" y="4797425"/>
            <a:ext cx="0" cy="2159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31" name="Line 92"/>
          <p:cNvSpPr>
            <a:spLocks noChangeShapeType="1"/>
          </p:cNvSpPr>
          <p:nvPr/>
        </p:nvSpPr>
        <p:spPr bwMode="auto">
          <a:xfrm>
            <a:off x="2311400" y="4797425"/>
            <a:ext cx="0" cy="2159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32" name="Line 93"/>
          <p:cNvSpPr>
            <a:spLocks noChangeShapeType="1"/>
          </p:cNvSpPr>
          <p:nvPr/>
        </p:nvSpPr>
        <p:spPr bwMode="auto">
          <a:xfrm>
            <a:off x="3290888" y="4797425"/>
            <a:ext cx="0" cy="2159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33" name="Line 94"/>
          <p:cNvSpPr>
            <a:spLocks noChangeShapeType="1"/>
          </p:cNvSpPr>
          <p:nvPr/>
        </p:nvSpPr>
        <p:spPr bwMode="auto">
          <a:xfrm>
            <a:off x="4097338" y="4797425"/>
            <a:ext cx="0" cy="2159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34" name="Line 95"/>
          <p:cNvSpPr>
            <a:spLocks noChangeShapeType="1"/>
          </p:cNvSpPr>
          <p:nvPr/>
        </p:nvSpPr>
        <p:spPr bwMode="auto">
          <a:xfrm>
            <a:off x="5349875" y="4768850"/>
            <a:ext cx="0" cy="2159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35" name="Line 96"/>
          <p:cNvSpPr>
            <a:spLocks noChangeShapeType="1"/>
          </p:cNvSpPr>
          <p:nvPr/>
        </p:nvSpPr>
        <p:spPr bwMode="auto">
          <a:xfrm>
            <a:off x="6142038" y="4797425"/>
            <a:ext cx="0" cy="2159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36" name="Line 97"/>
          <p:cNvSpPr>
            <a:spLocks noChangeShapeType="1"/>
          </p:cNvSpPr>
          <p:nvPr/>
        </p:nvSpPr>
        <p:spPr bwMode="auto">
          <a:xfrm>
            <a:off x="7092950" y="4768850"/>
            <a:ext cx="0" cy="2159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37" name="Line 98"/>
          <p:cNvSpPr>
            <a:spLocks noChangeShapeType="1"/>
          </p:cNvSpPr>
          <p:nvPr/>
        </p:nvSpPr>
        <p:spPr bwMode="auto">
          <a:xfrm>
            <a:off x="7726363" y="4738688"/>
            <a:ext cx="0" cy="274637"/>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38" name="Line 99"/>
          <p:cNvSpPr>
            <a:spLocks noChangeShapeType="1"/>
          </p:cNvSpPr>
          <p:nvPr/>
        </p:nvSpPr>
        <p:spPr bwMode="auto">
          <a:xfrm>
            <a:off x="8374063" y="4724400"/>
            <a:ext cx="0" cy="288925"/>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39" name="Line 100"/>
          <p:cNvSpPr>
            <a:spLocks noChangeShapeType="1"/>
          </p:cNvSpPr>
          <p:nvPr/>
        </p:nvSpPr>
        <p:spPr bwMode="auto">
          <a:xfrm>
            <a:off x="1044575" y="5013325"/>
            <a:ext cx="7345363"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40" name="Line 101"/>
          <p:cNvSpPr>
            <a:spLocks noChangeShapeType="1"/>
          </p:cNvSpPr>
          <p:nvPr/>
        </p:nvSpPr>
        <p:spPr bwMode="auto">
          <a:xfrm>
            <a:off x="1924050" y="5013325"/>
            <a:ext cx="0" cy="2159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42041" name="Group 102"/>
          <p:cNvGrpSpPr>
            <a:grpSpLocks/>
          </p:cNvGrpSpPr>
          <p:nvPr/>
        </p:nvGrpSpPr>
        <p:grpSpPr bwMode="auto">
          <a:xfrm>
            <a:off x="1246188" y="5229225"/>
            <a:ext cx="1439862" cy="431800"/>
            <a:chOff x="2381" y="981"/>
            <a:chExt cx="925" cy="272"/>
          </a:xfrm>
        </p:grpSpPr>
        <p:sp>
          <p:nvSpPr>
            <p:cNvPr id="42069" name="AutoShape 103"/>
            <p:cNvSpPr>
              <a:spLocks noChangeArrowheads="1"/>
            </p:cNvSpPr>
            <p:nvPr/>
          </p:nvSpPr>
          <p:spPr bwMode="auto">
            <a:xfrm>
              <a:off x="2381" y="981"/>
              <a:ext cx="852" cy="272"/>
            </a:xfrm>
            <a:prstGeom prst="roundRect">
              <a:avLst>
                <a:gd name="adj" fmla="val 16667"/>
              </a:avLst>
            </a:prstGeom>
            <a:gradFill rotWithShape="1">
              <a:gsLst>
                <a:gs pos="0">
                  <a:srgbClr val="00FF00"/>
                </a:gs>
                <a:gs pos="100000">
                  <a:srgbClr val="99FF99"/>
                </a:gs>
              </a:gsLst>
              <a:lin ang="0" scaled="1"/>
            </a:gradFill>
            <a:ln w="9525">
              <a:solidFill>
                <a:schemeClr val="tx1"/>
              </a:solidFill>
              <a:round/>
              <a:headEnd/>
              <a:tailEnd/>
            </a:ln>
          </p:spPr>
          <p:txBody>
            <a:bodyPr wrap="none" anchor="ctr"/>
            <a:lstStyle/>
            <a:p>
              <a:pPr algn="l" eaLnBrk="1" hangingPunct="1"/>
              <a:endParaRPr lang="zh-CN" altLang="en-US" sz="2400" b="0">
                <a:solidFill>
                  <a:srgbClr val="CC0000"/>
                </a:solidFill>
                <a:latin typeface="Times New Roman" pitchFamily="18" charset="0"/>
                <a:ea typeface="方正舒体" pitchFamily="2" charset="-122"/>
              </a:endParaRPr>
            </a:p>
          </p:txBody>
        </p:sp>
        <p:sp>
          <p:nvSpPr>
            <p:cNvPr id="42070" name="Text Box 104"/>
            <p:cNvSpPr txBox="1">
              <a:spLocks noChangeArrowheads="1"/>
            </p:cNvSpPr>
            <p:nvPr/>
          </p:nvSpPr>
          <p:spPr bwMode="auto">
            <a:xfrm>
              <a:off x="2399" y="990"/>
              <a:ext cx="907"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r>
                <a:rPr kumimoji="0" lang="zh-CN" altLang="en-US" sz="1800" b="0">
                  <a:solidFill>
                    <a:srgbClr val="CC0000"/>
                  </a:solidFill>
                  <a:latin typeface="Arial" pitchFamily="34" charset="0"/>
                </a:rPr>
                <a:t>数量遗传学</a:t>
              </a:r>
            </a:p>
          </p:txBody>
        </p:sp>
      </p:grpSp>
      <p:grpSp>
        <p:nvGrpSpPr>
          <p:cNvPr id="42042" name="Group 105"/>
          <p:cNvGrpSpPr>
            <a:grpSpLocks/>
          </p:cNvGrpSpPr>
          <p:nvPr/>
        </p:nvGrpSpPr>
        <p:grpSpPr bwMode="auto">
          <a:xfrm>
            <a:off x="3001963" y="5229225"/>
            <a:ext cx="1439862" cy="431800"/>
            <a:chOff x="2381" y="981"/>
            <a:chExt cx="925" cy="272"/>
          </a:xfrm>
        </p:grpSpPr>
        <p:sp>
          <p:nvSpPr>
            <p:cNvPr id="42067" name="AutoShape 106"/>
            <p:cNvSpPr>
              <a:spLocks noChangeArrowheads="1"/>
            </p:cNvSpPr>
            <p:nvPr/>
          </p:nvSpPr>
          <p:spPr bwMode="auto">
            <a:xfrm>
              <a:off x="2381" y="981"/>
              <a:ext cx="852" cy="272"/>
            </a:xfrm>
            <a:prstGeom prst="roundRect">
              <a:avLst>
                <a:gd name="adj" fmla="val 16667"/>
              </a:avLst>
            </a:prstGeom>
            <a:gradFill rotWithShape="1">
              <a:gsLst>
                <a:gs pos="0">
                  <a:srgbClr val="00FF00"/>
                </a:gs>
                <a:gs pos="100000">
                  <a:srgbClr val="99FF99"/>
                </a:gs>
              </a:gsLst>
              <a:lin ang="0" scaled="1"/>
            </a:gradFill>
            <a:ln w="9525">
              <a:solidFill>
                <a:schemeClr val="tx1"/>
              </a:solidFill>
              <a:round/>
              <a:headEnd/>
              <a:tailEnd/>
            </a:ln>
          </p:spPr>
          <p:txBody>
            <a:bodyPr wrap="none" anchor="ctr"/>
            <a:lstStyle/>
            <a:p>
              <a:pPr algn="l" eaLnBrk="1" hangingPunct="1"/>
              <a:endParaRPr lang="zh-CN" altLang="en-US" sz="2400" b="0">
                <a:solidFill>
                  <a:srgbClr val="CC0000"/>
                </a:solidFill>
                <a:latin typeface="Times New Roman" pitchFamily="18" charset="0"/>
                <a:ea typeface="方正舒体" pitchFamily="2" charset="-122"/>
              </a:endParaRPr>
            </a:p>
          </p:txBody>
        </p:sp>
        <p:sp>
          <p:nvSpPr>
            <p:cNvPr id="42068" name="Text Box 107"/>
            <p:cNvSpPr txBox="1">
              <a:spLocks noChangeArrowheads="1"/>
            </p:cNvSpPr>
            <p:nvPr/>
          </p:nvSpPr>
          <p:spPr bwMode="auto">
            <a:xfrm>
              <a:off x="2399" y="990"/>
              <a:ext cx="907"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r>
                <a:rPr kumimoji="0" lang="zh-CN" altLang="en-US" sz="1800" b="0">
                  <a:solidFill>
                    <a:srgbClr val="CC0000"/>
                  </a:solidFill>
                  <a:latin typeface="Arial" pitchFamily="34" charset="0"/>
                </a:rPr>
                <a:t>分子遗传学</a:t>
              </a:r>
            </a:p>
          </p:txBody>
        </p:sp>
      </p:grpSp>
      <p:grpSp>
        <p:nvGrpSpPr>
          <p:cNvPr id="42043" name="Group 108"/>
          <p:cNvGrpSpPr>
            <a:grpSpLocks/>
          </p:cNvGrpSpPr>
          <p:nvPr/>
        </p:nvGrpSpPr>
        <p:grpSpPr bwMode="auto">
          <a:xfrm>
            <a:off x="4773613" y="5229225"/>
            <a:ext cx="1944687" cy="431800"/>
            <a:chOff x="2381" y="981"/>
            <a:chExt cx="925" cy="272"/>
          </a:xfrm>
        </p:grpSpPr>
        <p:sp>
          <p:nvSpPr>
            <p:cNvPr id="42065" name="AutoShape 109"/>
            <p:cNvSpPr>
              <a:spLocks noChangeArrowheads="1"/>
            </p:cNvSpPr>
            <p:nvPr/>
          </p:nvSpPr>
          <p:spPr bwMode="auto">
            <a:xfrm>
              <a:off x="2381" y="981"/>
              <a:ext cx="852" cy="272"/>
            </a:xfrm>
            <a:prstGeom prst="roundRect">
              <a:avLst>
                <a:gd name="adj" fmla="val 16667"/>
              </a:avLst>
            </a:prstGeom>
            <a:gradFill rotWithShape="1">
              <a:gsLst>
                <a:gs pos="0">
                  <a:srgbClr val="00FF00"/>
                </a:gs>
                <a:gs pos="100000">
                  <a:srgbClr val="99FF99"/>
                </a:gs>
              </a:gsLst>
              <a:lin ang="0" scaled="1"/>
            </a:gradFill>
            <a:ln w="9525">
              <a:solidFill>
                <a:schemeClr val="tx1"/>
              </a:solidFill>
              <a:round/>
              <a:headEnd/>
              <a:tailEnd/>
            </a:ln>
          </p:spPr>
          <p:txBody>
            <a:bodyPr wrap="none" anchor="ctr"/>
            <a:lstStyle/>
            <a:p>
              <a:pPr algn="l" eaLnBrk="1" hangingPunct="1"/>
              <a:endParaRPr lang="zh-CN" altLang="en-US" sz="2400" b="0">
                <a:solidFill>
                  <a:srgbClr val="CC0000"/>
                </a:solidFill>
                <a:latin typeface="Times New Roman" pitchFamily="18" charset="0"/>
                <a:ea typeface="方正舒体" pitchFamily="2" charset="-122"/>
              </a:endParaRPr>
            </a:p>
          </p:txBody>
        </p:sp>
        <p:sp>
          <p:nvSpPr>
            <p:cNvPr id="42066" name="Text Box 110"/>
            <p:cNvSpPr txBox="1">
              <a:spLocks noChangeArrowheads="1"/>
            </p:cNvSpPr>
            <p:nvPr/>
          </p:nvSpPr>
          <p:spPr bwMode="auto">
            <a:xfrm>
              <a:off x="2399" y="990"/>
              <a:ext cx="907"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r>
                <a:rPr kumimoji="0" lang="zh-CN" altLang="en-US" sz="1800" b="0">
                  <a:solidFill>
                    <a:srgbClr val="CC0000"/>
                  </a:solidFill>
                  <a:latin typeface="Arial" pitchFamily="34" charset="0"/>
                </a:rPr>
                <a:t>分子数量遗传学</a:t>
              </a:r>
            </a:p>
          </p:txBody>
        </p:sp>
      </p:grpSp>
      <p:grpSp>
        <p:nvGrpSpPr>
          <p:cNvPr id="42044" name="Group 111"/>
          <p:cNvGrpSpPr>
            <a:grpSpLocks/>
          </p:cNvGrpSpPr>
          <p:nvPr/>
        </p:nvGrpSpPr>
        <p:grpSpPr bwMode="auto">
          <a:xfrm>
            <a:off x="7021513" y="5229225"/>
            <a:ext cx="1223962" cy="431800"/>
            <a:chOff x="2381" y="981"/>
            <a:chExt cx="925" cy="272"/>
          </a:xfrm>
        </p:grpSpPr>
        <p:sp>
          <p:nvSpPr>
            <p:cNvPr id="42063" name="AutoShape 112"/>
            <p:cNvSpPr>
              <a:spLocks noChangeArrowheads="1"/>
            </p:cNvSpPr>
            <p:nvPr/>
          </p:nvSpPr>
          <p:spPr bwMode="auto">
            <a:xfrm>
              <a:off x="2381" y="981"/>
              <a:ext cx="852" cy="272"/>
            </a:xfrm>
            <a:prstGeom prst="roundRect">
              <a:avLst>
                <a:gd name="adj" fmla="val 16667"/>
              </a:avLst>
            </a:prstGeom>
            <a:gradFill rotWithShape="1">
              <a:gsLst>
                <a:gs pos="0">
                  <a:srgbClr val="00FF00"/>
                </a:gs>
                <a:gs pos="100000">
                  <a:srgbClr val="99FF99"/>
                </a:gs>
              </a:gsLst>
              <a:lin ang="0" scaled="1"/>
            </a:gradFill>
            <a:ln w="9525">
              <a:solidFill>
                <a:schemeClr val="tx1"/>
              </a:solidFill>
              <a:round/>
              <a:headEnd/>
              <a:tailEnd/>
            </a:ln>
          </p:spPr>
          <p:txBody>
            <a:bodyPr wrap="none" anchor="ctr"/>
            <a:lstStyle/>
            <a:p>
              <a:pPr algn="l" eaLnBrk="1" hangingPunct="1"/>
              <a:endParaRPr lang="zh-CN" altLang="en-US" sz="2400" b="0">
                <a:solidFill>
                  <a:srgbClr val="CC0000"/>
                </a:solidFill>
                <a:latin typeface="Times New Roman" pitchFamily="18" charset="0"/>
                <a:ea typeface="方正舒体" pitchFamily="2" charset="-122"/>
              </a:endParaRPr>
            </a:p>
          </p:txBody>
        </p:sp>
        <p:sp>
          <p:nvSpPr>
            <p:cNvPr id="42064" name="Text Box 113"/>
            <p:cNvSpPr txBox="1">
              <a:spLocks noChangeArrowheads="1"/>
            </p:cNvSpPr>
            <p:nvPr/>
          </p:nvSpPr>
          <p:spPr bwMode="auto">
            <a:xfrm>
              <a:off x="2399" y="990"/>
              <a:ext cx="907" cy="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r>
                <a:rPr kumimoji="0" lang="zh-CN" altLang="en-US" sz="1800" b="0">
                  <a:solidFill>
                    <a:srgbClr val="CC0000"/>
                  </a:solidFill>
                  <a:latin typeface="Arial" pitchFamily="34" charset="0"/>
                </a:rPr>
                <a:t>细胞工程</a:t>
              </a:r>
            </a:p>
          </p:txBody>
        </p:sp>
      </p:grpSp>
      <p:sp>
        <p:nvSpPr>
          <p:cNvPr id="42045" name="Line 114"/>
          <p:cNvSpPr>
            <a:spLocks noChangeShapeType="1"/>
          </p:cNvSpPr>
          <p:nvPr/>
        </p:nvSpPr>
        <p:spPr bwMode="auto">
          <a:xfrm>
            <a:off x="3651250" y="5013325"/>
            <a:ext cx="0" cy="2159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46" name="Line 115"/>
          <p:cNvSpPr>
            <a:spLocks noChangeShapeType="1"/>
          </p:cNvSpPr>
          <p:nvPr/>
        </p:nvSpPr>
        <p:spPr bwMode="auto">
          <a:xfrm>
            <a:off x="5667375" y="5013325"/>
            <a:ext cx="0" cy="2159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47" name="Line 116"/>
          <p:cNvSpPr>
            <a:spLocks noChangeShapeType="1"/>
          </p:cNvSpPr>
          <p:nvPr/>
        </p:nvSpPr>
        <p:spPr bwMode="auto">
          <a:xfrm>
            <a:off x="7567613" y="5013325"/>
            <a:ext cx="0" cy="2159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48" name="Line 117"/>
          <p:cNvSpPr>
            <a:spLocks noChangeShapeType="1"/>
          </p:cNvSpPr>
          <p:nvPr/>
        </p:nvSpPr>
        <p:spPr bwMode="auto">
          <a:xfrm>
            <a:off x="1879600" y="5907088"/>
            <a:ext cx="5722938"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49" name="Line 118"/>
          <p:cNvSpPr>
            <a:spLocks noChangeShapeType="1"/>
          </p:cNvSpPr>
          <p:nvPr/>
        </p:nvSpPr>
        <p:spPr bwMode="auto">
          <a:xfrm>
            <a:off x="1893888" y="5675313"/>
            <a:ext cx="0" cy="2159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50" name="Line 119"/>
          <p:cNvSpPr>
            <a:spLocks noChangeShapeType="1"/>
          </p:cNvSpPr>
          <p:nvPr/>
        </p:nvSpPr>
        <p:spPr bwMode="auto">
          <a:xfrm>
            <a:off x="3694113" y="5661025"/>
            <a:ext cx="0" cy="2159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51" name="Line 120"/>
          <p:cNvSpPr>
            <a:spLocks noChangeShapeType="1"/>
          </p:cNvSpPr>
          <p:nvPr/>
        </p:nvSpPr>
        <p:spPr bwMode="auto">
          <a:xfrm>
            <a:off x="5681663" y="5661025"/>
            <a:ext cx="0" cy="2159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52" name="Line 121"/>
          <p:cNvSpPr>
            <a:spLocks noChangeShapeType="1"/>
          </p:cNvSpPr>
          <p:nvPr/>
        </p:nvSpPr>
        <p:spPr bwMode="auto">
          <a:xfrm>
            <a:off x="7596188" y="5675313"/>
            <a:ext cx="0" cy="21590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53" name="Line 122"/>
          <p:cNvSpPr>
            <a:spLocks noChangeShapeType="1"/>
          </p:cNvSpPr>
          <p:nvPr/>
        </p:nvSpPr>
        <p:spPr bwMode="auto">
          <a:xfrm>
            <a:off x="4600575" y="5905500"/>
            <a:ext cx="0" cy="327025"/>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54" name="AutoShape 124"/>
          <p:cNvSpPr>
            <a:spLocks noChangeArrowheads="1"/>
          </p:cNvSpPr>
          <p:nvPr/>
        </p:nvSpPr>
        <p:spPr bwMode="auto">
          <a:xfrm>
            <a:off x="3132138" y="6165850"/>
            <a:ext cx="3008312" cy="503238"/>
          </a:xfrm>
          <a:prstGeom prst="roundRect">
            <a:avLst>
              <a:gd name="adj" fmla="val 16667"/>
            </a:avLst>
          </a:prstGeom>
          <a:gradFill rotWithShape="1">
            <a:gsLst>
              <a:gs pos="0">
                <a:srgbClr val="00FF00"/>
              </a:gs>
              <a:gs pos="100000">
                <a:srgbClr val="99FF99"/>
              </a:gs>
            </a:gsLst>
            <a:lin ang="5400000" scaled="1"/>
          </a:gradFill>
          <a:ln w="9525">
            <a:solidFill>
              <a:schemeClr val="tx1"/>
            </a:solidFill>
            <a:round/>
            <a:headEnd/>
            <a:tailEnd/>
          </a:ln>
        </p:spPr>
        <p:txBody>
          <a:bodyPr wrap="none" anchor="ctr"/>
          <a:lstStyle/>
          <a:p>
            <a:pPr algn="l" eaLnBrk="1" hangingPunct="1"/>
            <a:endParaRPr lang="zh-CN" altLang="en-US" sz="2400" b="0">
              <a:solidFill>
                <a:schemeClr val="tx1"/>
              </a:solidFill>
              <a:latin typeface="Times New Roman" pitchFamily="18" charset="0"/>
              <a:ea typeface="方正舒体" pitchFamily="2" charset="-122"/>
            </a:endParaRPr>
          </a:p>
        </p:txBody>
      </p:sp>
      <p:sp>
        <p:nvSpPr>
          <p:cNvPr id="42055" name="Text Box 125"/>
          <p:cNvSpPr txBox="1">
            <a:spLocks noChangeArrowheads="1"/>
          </p:cNvSpPr>
          <p:nvPr/>
        </p:nvSpPr>
        <p:spPr bwMode="auto">
          <a:xfrm>
            <a:off x="3276600" y="6149975"/>
            <a:ext cx="288766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r>
              <a:rPr kumimoji="0" lang="zh-CN" altLang="en-US" sz="2800" b="0">
                <a:solidFill>
                  <a:srgbClr val="0000CC"/>
                </a:solidFill>
                <a:latin typeface="Arial" pitchFamily="34" charset="0"/>
                <a:ea typeface="隶书" pitchFamily="49" charset="-122"/>
              </a:rPr>
              <a:t>新品种、配套系</a:t>
            </a:r>
          </a:p>
        </p:txBody>
      </p:sp>
      <p:sp>
        <p:nvSpPr>
          <p:cNvPr id="42056" name="Line 126"/>
          <p:cNvSpPr>
            <a:spLocks noChangeShapeType="1"/>
          </p:cNvSpPr>
          <p:nvPr/>
        </p:nvSpPr>
        <p:spPr bwMode="auto">
          <a:xfrm>
            <a:off x="5322888" y="2420938"/>
            <a:ext cx="0" cy="287337"/>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57" name="Line 127"/>
          <p:cNvSpPr>
            <a:spLocks noChangeShapeType="1"/>
          </p:cNvSpPr>
          <p:nvPr/>
        </p:nvSpPr>
        <p:spPr bwMode="auto">
          <a:xfrm>
            <a:off x="6126163" y="2420938"/>
            <a:ext cx="0" cy="287337"/>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58" name="AutoShape 128"/>
          <p:cNvSpPr>
            <a:spLocks noChangeArrowheads="1"/>
          </p:cNvSpPr>
          <p:nvPr/>
        </p:nvSpPr>
        <p:spPr bwMode="auto">
          <a:xfrm>
            <a:off x="5110163" y="2682875"/>
            <a:ext cx="431800" cy="2087563"/>
          </a:xfrm>
          <a:prstGeom prst="roundRect">
            <a:avLst>
              <a:gd name="adj" fmla="val 16667"/>
            </a:avLst>
          </a:prstGeom>
          <a:gradFill rotWithShape="1">
            <a:gsLst>
              <a:gs pos="0">
                <a:srgbClr val="00FF00"/>
              </a:gs>
              <a:gs pos="100000">
                <a:srgbClr val="99FF99"/>
              </a:gs>
            </a:gsLst>
            <a:lin ang="0" scaled="1"/>
          </a:gradFill>
          <a:ln w="9525">
            <a:solidFill>
              <a:schemeClr val="tx1"/>
            </a:solidFill>
            <a:round/>
            <a:headEnd/>
            <a:tailEnd/>
          </a:ln>
        </p:spPr>
        <p:txBody>
          <a:bodyPr wrap="none" anchor="ctr"/>
          <a:lstStyle/>
          <a:p>
            <a:pPr algn="l" eaLnBrk="1" hangingPunct="1"/>
            <a:endParaRPr lang="zh-CN" altLang="en-US" sz="2400" b="0">
              <a:solidFill>
                <a:schemeClr val="tx1"/>
              </a:solidFill>
              <a:latin typeface="Times New Roman" pitchFamily="18" charset="0"/>
              <a:ea typeface="方正舒体" pitchFamily="2" charset="-122"/>
            </a:endParaRPr>
          </a:p>
        </p:txBody>
      </p:sp>
      <p:sp>
        <p:nvSpPr>
          <p:cNvPr id="42059" name="Text Box 129"/>
          <p:cNvSpPr txBox="1">
            <a:spLocks noChangeArrowheads="1"/>
          </p:cNvSpPr>
          <p:nvPr/>
        </p:nvSpPr>
        <p:spPr bwMode="auto">
          <a:xfrm>
            <a:off x="5135563" y="2968625"/>
            <a:ext cx="377825" cy="1465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r>
              <a:rPr kumimoji="0" lang="zh-CN" altLang="en-US" sz="1800" b="0">
                <a:solidFill>
                  <a:srgbClr val="0000CC"/>
                </a:solidFill>
                <a:latin typeface="Arial" pitchFamily="34" charset="0"/>
              </a:rPr>
              <a:t>经济性杂交</a:t>
            </a:r>
          </a:p>
        </p:txBody>
      </p:sp>
      <p:sp>
        <p:nvSpPr>
          <p:cNvPr id="42060" name="AutoShape 130"/>
          <p:cNvSpPr>
            <a:spLocks noChangeArrowheads="1"/>
          </p:cNvSpPr>
          <p:nvPr/>
        </p:nvSpPr>
        <p:spPr bwMode="auto">
          <a:xfrm>
            <a:off x="5927725" y="2697163"/>
            <a:ext cx="431800" cy="2087562"/>
          </a:xfrm>
          <a:prstGeom prst="roundRect">
            <a:avLst>
              <a:gd name="adj" fmla="val 16667"/>
            </a:avLst>
          </a:prstGeom>
          <a:gradFill rotWithShape="1">
            <a:gsLst>
              <a:gs pos="0">
                <a:srgbClr val="00FF00"/>
              </a:gs>
              <a:gs pos="100000">
                <a:srgbClr val="99FF99"/>
              </a:gs>
            </a:gsLst>
            <a:lin ang="0" scaled="1"/>
          </a:gradFill>
          <a:ln w="9525">
            <a:solidFill>
              <a:schemeClr val="tx1"/>
            </a:solidFill>
            <a:round/>
            <a:headEnd/>
            <a:tailEnd/>
          </a:ln>
        </p:spPr>
        <p:txBody>
          <a:bodyPr wrap="none" anchor="ctr"/>
          <a:lstStyle/>
          <a:p>
            <a:pPr algn="l" eaLnBrk="1" hangingPunct="1"/>
            <a:endParaRPr lang="zh-CN" altLang="en-US" sz="2400" b="0">
              <a:solidFill>
                <a:schemeClr val="tx1"/>
              </a:solidFill>
              <a:latin typeface="Times New Roman" pitchFamily="18" charset="0"/>
              <a:ea typeface="方正舒体" pitchFamily="2" charset="-122"/>
            </a:endParaRPr>
          </a:p>
        </p:txBody>
      </p:sp>
      <p:sp>
        <p:nvSpPr>
          <p:cNvPr id="42061" name="Text Box 131"/>
          <p:cNvSpPr txBox="1">
            <a:spLocks noChangeArrowheads="1"/>
          </p:cNvSpPr>
          <p:nvPr/>
        </p:nvSpPr>
        <p:spPr bwMode="auto">
          <a:xfrm>
            <a:off x="5938838" y="3011488"/>
            <a:ext cx="377825" cy="146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r>
              <a:rPr kumimoji="0" lang="zh-CN" altLang="en-US" sz="1800" b="0">
                <a:solidFill>
                  <a:srgbClr val="0000CC"/>
                </a:solidFill>
                <a:latin typeface="Arial" pitchFamily="34" charset="0"/>
              </a:rPr>
              <a:t>育种性</a:t>
            </a:r>
          </a:p>
          <a:p>
            <a:pPr eaLnBrk="1" hangingPunct="1"/>
            <a:r>
              <a:rPr kumimoji="0" lang="zh-CN" altLang="en-US" sz="1800" b="0">
                <a:solidFill>
                  <a:srgbClr val="0000CC"/>
                </a:solidFill>
                <a:latin typeface="Arial" pitchFamily="34" charset="0"/>
              </a:rPr>
              <a:t>杂交</a:t>
            </a:r>
          </a:p>
        </p:txBody>
      </p:sp>
      <p:sp>
        <p:nvSpPr>
          <p:cNvPr id="42062" name="Rectangle 102"/>
          <p:cNvSpPr>
            <a:spLocks noChangeArrowheads="1"/>
          </p:cNvSpPr>
          <p:nvPr/>
        </p:nvSpPr>
        <p:spPr bwMode="auto">
          <a:xfrm>
            <a:off x="2286000" y="571500"/>
            <a:ext cx="47164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l" eaLnBrk="1" hangingPunct="1"/>
            <a:r>
              <a:rPr kumimoji="0" lang="zh-CN" altLang="en-US" sz="3200">
                <a:latin typeface="Times New Roman" pitchFamily="18" charset="0"/>
              </a:rPr>
              <a:t>畜禽育种方法与技术体系</a:t>
            </a:r>
          </a:p>
        </p:txBody>
      </p:sp>
    </p:spTree>
    <p:extLst>
      <p:ext uri="{BB962C8B-B14F-4D97-AF65-F5344CB8AC3E}">
        <p14:creationId xmlns:p14="http://schemas.microsoft.com/office/powerpoint/2010/main" val="340788307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ChangeArrowheads="1"/>
          </p:cNvSpPr>
          <p:nvPr/>
        </p:nvSpPr>
        <p:spPr bwMode="auto">
          <a:xfrm>
            <a:off x="428625" y="1143000"/>
            <a:ext cx="8143875" cy="5598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gn="just" eaLnBrk="1" hangingPunct="1">
              <a:lnSpc>
                <a:spcPct val="150000"/>
              </a:lnSpc>
              <a:spcBef>
                <a:spcPts val="1200"/>
              </a:spcBef>
              <a:buClr>
                <a:srgbClr val="FF0000"/>
              </a:buClr>
              <a:buFont typeface="Wingdings" pitchFamily="2" charset="2"/>
              <a:buChar char="Ø"/>
            </a:pPr>
            <a:r>
              <a:rPr lang="zh-CN" altLang="en-US" sz="3300" dirty="0">
                <a:solidFill>
                  <a:schemeClr val="tx1"/>
                </a:solidFill>
                <a:latin typeface="黑体" pitchFamily="49" charset="-122"/>
                <a:ea typeface="黑体" pitchFamily="49" charset="-122"/>
              </a:rPr>
              <a:t>利用分子数量遗传学理论和技术改良畜禽品种的新型学科。基因组和转基因育种</a:t>
            </a:r>
          </a:p>
          <a:p>
            <a:pPr marL="342900" indent="-342900" algn="just" eaLnBrk="1" hangingPunct="1">
              <a:lnSpc>
                <a:spcPct val="150000"/>
              </a:lnSpc>
              <a:spcBef>
                <a:spcPts val="1200"/>
              </a:spcBef>
              <a:buClr>
                <a:srgbClr val="FF0000"/>
              </a:buClr>
              <a:buFont typeface="Wingdings" pitchFamily="2" charset="2"/>
              <a:buChar char="Ø"/>
            </a:pPr>
            <a:r>
              <a:rPr lang="zh-CN" altLang="en-US" sz="3300" dirty="0" smtClean="0">
                <a:solidFill>
                  <a:schemeClr val="tx1"/>
                </a:solidFill>
                <a:latin typeface="黑体" pitchFamily="49" charset="-122"/>
                <a:ea typeface="黑体" pitchFamily="49" charset="-122"/>
              </a:rPr>
              <a:t>猪</a:t>
            </a:r>
            <a:r>
              <a:rPr lang="zh-CN" altLang="en-US" sz="3300" dirty="0">
                <a:solidFill>
                  <a:schemeClr val="tx1"/>
                </a:solidFill>
                <a:latin typeface="黑体" pitchFamily="49" charset="-122"/>
                <a:ea typeface="黑体" pitchFamily="49" charset="-122"/>
              </a:rPr>
              <a:t>高产仔数、高温应激综合症、白血病抗性和性连锁矮小基因等的分子诊断。</a:t>
            </a:r>
            <a:r>
              <a:rPr lang="en-US" altLang="zh-CN" sz="3300" dirty="0">
                <a:solidFill>
                  <a:schemeClr val="tx1"/>
                </a:solidFill>
                <a:latin typeface="黑体" pitchFamily="49" charset="-122"/>
                <a:ea typeface="黑体" pitchFamily="49" charset="-122"/>
              </a:rPr>
              <a:t>ω-3</a:t>
            </a:r>
            <a:r>
              <a:rPr lang="zh-CN" altLang="en-US" sz="3300" dirty="0">
                <a:solidFill>
                  <a:schemeClr val="tx1"/>
                </a:solidFill>
                <a:latin typeface="黑体" pitchFamily="49" charset="-122"/>
                <a:ea typeface="黑体" pitchFamily="49" charset="-122"/>
              </a:rPr>
              <a:t>脂肪酸去饱和酶、植酸酶等转基因动物</a:t>
            </a:r>
          </a:p>
          <a:p>
            <a:pPr marL="342900" indent="-342900" algn="just" eaLnBrk="1" hangingPunct="1">
              <a:lnSpc>
                <a:spcPct val="150000"/>
              </a:lnSpc>
              <a:spcBef>
                <a:spcPts val="1200"/>
              </a:spcBef>
              <a:buClr>
                <a:srgbClr val="FF0000"/>
              </a:buClr>
              <a:buFont typeface="Wingdings" pitchFamily="2" charset="2"/>
              <a:buChar char="Ø"/>
            </a:pPr>
            <a:r>
              <a:rPr lang="zh-CN" altLang="en-US" sz="3300" dirty="0">
                <a:solidFill>
                  <a:srgbClr val="CC0000"/>
                </a:solidFill>
                <a:latin typeface="黑体" pitchFamily="49" charset="-122"/>
                <a:ea typeface="黑体" pitchFamily="49" charset="-122"/>
              </a:rPr>
              <a:t>鸡分子标记技术的发展及其育种应用</a:t>
            </a:r>
            <a:r>
              <a:rPr lang="en-US" altLang="zh-CN" sz="3300" dirty="0">
                <a:solidFill>
                  <a:schemeClr val="tx1"/>
                </a:solidFill>
                <a:latin typeface="黑体" pitchFamily="49" charset="-122"/>
                <a:ea typeface="黑体" pitchFamily="49" charset="-122"/>
              </a:rPr>
              <a:t>—2009</a:t>
            </a:r>
            <a:r>
              <a:rPr lang="zh-CN" altLang="en-US" sz="3300" dirty="0">
                <a:solidFill>
                  <a:schemeClr val="tx1"/>
                </a:solidFill>
                <a:latin typeface="黑体" pitchFamily="49" charset="-122"/>
                <a:ea typeface="黑体" pitchFamily="49" charset="-122"/>
              </a:rPr>
              <a:t>年国家发明二等奖</a:t>
            </a:r>
            <a:endParaRPr lang="en-US" altLang="zh-CN" sz="3300" dirty="0">
              <a:solidFill>
                <a:schemeClr val="tx1"/>
              </a:solidFill>
              <a:latin typeface="黑体" pitchFamily="49" charset="-122"/>
              <a:ea typeface="黑体" pitchFamily="49" charset="-122"/>
            </a:endParaRPr>
          </a:p>
        </p:txBody>
      </p:sp>
      <p:sp>
        <p:nvSpPr>
          <p:cNvPr id="43011" name="矩形 3"/>
          <p:cNvSpPr>
            <a:spLocks noChangeArrowheads="1"/>
          </p:cNvSpPr>
          <p:nvPr/>
        </p:nvSpPr>
        <p:spPr bwMode="auto">
          <a:xfrm>
            <a:off x="1000125" y="188640"/>
            <a:ext cx="3211835" cy="93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l"/>
            <a:r>
              <a:rPr lang="zh-CN" altLang="en-US" sz="5500" dirty="0" smtClean="0">
                <a:latin typeface="黑体" pitchFamily="49" charset="-122"/>
                <a:ea typeface="黑体" pitchFamily="49" charset="-122"/>
              </a:rPr>
              <a:t>分子育种</a:t>
            </a:r>
            <a:endParaRPr lang="zh-CN" altLang="en-US" sz="5500" dirty="0">
              <a:latin typeface="黑体" pitchFamily="49" charset="-122"/>
              <a:ea typeface="黑体" pitchFamily="49" charset="-122"/>
            </a:endParaRPr>
          </a:p>
        </p:txBody>
      </p:sp>
    </p:spTree>
    <p:extLst>
      <p:ext uri="{BB962C8B-B14F-4D97-AF65-F5344CB8AC3E}">
        <p14:creationId xmlns:p14="http://schemas.microsoft.com/office/powerpoint/2010/main" val="25961735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0" y="732732"/>
            <a:ext cx="9144000" cy="0"/>
          </a:xfrm>
          <a:prstGeom prst="line">
            <a:avLst/>
          </a:prstGeom>
          <a:ln>
            <a:solidFill>
              <a:srgbClr val="FF0000"/>
            </a:solidFill>
          </a:ln>
        </p:spPr>
        <p:style>
          <a:lnRef idx="1">
            <a:schemeClr val="accent2"/>
          </a:lnRef>
          <a:fillRef idx="0">
            <a:schemeClr val="accent2"/>
          </a:fillRef>
          <a:effectRef idx="0">
            <a:schemeClr val="accent2"/>
          </a:effectRef>
          <a:fontRef idx="minor">
            <a:schemeClr val="tx1"/>
          </a:fontRef>
        </p:style>
      </p:cxnSp>
      <p:sp>
        <p:nvSpPr>
          <p:cNvPr id="3" name="TextBox 2"/>
          <p:cNvSpPr txBox="1"/>
          <p:nvPr/>
        </p:nvSpPr>
        <p:spPr>
          <a:xfrm>
            <a:off x="323528" y="116632"/>
            <a:ext cx="4602542" cy="553998"/>
          </a:xfrm>
          <a:prstGeom prst="rect">
            <a:avLst/>
          </a:prstGeom>
          <a:noFill/>
        </p:spPr>
        <p:txBody>
          <a:bodyPr wrap="none" rtlCol="0">
            <a:spAutoFit/>
          </a:bodyPr>
          <a:lstStyle/>
          <a:p>
            <a:r>
              <a:rPr lang="en-US" altLang="zh-CN" sz="3000" dirty="0">
                <a:latin typeface="Times New Roman" panose="02020603050405020304" pitchFamily="18" charset="0"/>
                <a:cs typeface="Times New Roman" panose="02020603050405020304" pitchFamily="18" charset="0"/>
              </a:rPr>
              <a:t>The </a:t>
            </a:r>
            <a:r>
              <a:rPr lang="en-US" altLang="zh-CN" sz="3000" dirty="0" smtClean="0">
                <a:latin typeface="Times New Roman" panose="02020603050405020304" pitchFamily="18" charset="0"/>
                <a:cs typeface="Times New Roman" panose="02020603050405020304" pitchFamily="18" charset="0"/>
              </a:rPr>
              <a:t>Genome </a:t>
            </a:r>
            <a:r>
              <a:rPr lang="en-US" altLang="zh-CN" sz="3000" dirty="0">
                <a:latin typeface="Times New Roman" panose="02020603050405020304" pitchFamily="18" charset="0"/>
                <a:cs typeface="Times New Roman" panose="02020603050405020304" pitchFamily="18" charset="0"/>
              </a:rPr>
              <a:t>and </a:t>
            </a:r>
            <a:r>
              <a:rPr lang="en-US" altLang="zh-CN" sz="3000" dirty="0" err="1" smtClean="0">
                <a:latin typeface="Times New Roman" panose="02020603050405020304" pitchFamily="18" charset="0"/>
                <a:cs typeface="Times New Roman" panose="02020603050405020304" pitchFamily="18" charset="0"/>
              </a:rPr>
              <a:t>Omics</a:t>
            </a:r>
            <a:r>
              <a:rPr lang="en-US" altLang="zh-CN" sz="3000" dirty="0" smtClean="0">
                <a:latin typeface="Times New Roman" panose="02020603050405020304" pitchFamily="18" charset="0"/>
                <a:cs typeface="Times New Roman" panose="02020603050405020304" pitchFamily="18" charset="0"/>
              </a:rPr>
              <a:t> </a:t>
            </a:r>
            <a:r>
              <a:rPr lang="en-US" altLang="zh-CN" sz="3000" dirty="0">
                <a:latin typeface="Times New Roman" panose="02020603050405020304" pitchFamily="18" charset="0"/>
                <a:cs typeface="Times New Roman" panose="02020603050405020304" pitchFamily="18" charset="0"/>
              </a:rPr>
              <a:t>era </a:t>
            </a:r>
            <a:endParaRPr lang="zh-CN" altLang="en-US" sz="3000" dirty="0">
              <a:latin typeface="Times New Roman" panose="02020603050405020304" pitchFamily="18" charset="0"/>
              <a:cs typeface="Times New Roman" panose="02020603050405020304" pitchFamily="18" charset="0"/>
            </a:endParaRPr>
          </a:p>
        </p:txBody>
      </p:sp>
      <p:sp>
        <p:nvSpPr>
          <p:cNvPr id="5" name="TextBox 4"/>
          <p:cNvSpPr txBox="1"/>
          <p:nvPr/>
        </p:nvSpPr>
        <p:spPr>
          <a:xfrm>
            <a:off x="262820" y="908720"/>
            <a:ext cx="2810385" cy="1200329"/>
          </a:xfrm>
          <a:prstGeom prst="rect">
            <a:avLst/>
          </a:prstGeom>
          <a:noFill/>
        </p:spPr>
        <p:txBody>
          <a:bodyPr wrap="none" rtlCol="0">
            <a:spAutoFit/>
          </a:bodyPr>
          <a:lstStyle/>
          <a:p>
            <a:pPr marL="342900" indent="-342900">
              <a:buFont typeface="Wingdings" panose="05000000000000000000" pitchFamily="2" charset="2"/>
              <a:buChar char="l"/>
            </a:pPr>
            <a:r>
              <a:rPr lang="en-AU" altLang="zh-CN" sz="2400" dirty="0" smtClean="0">
                <a:latin typeface="Times New Roman" panose="02020603050405020304" pitchFamily="18" charset="0"/>
                <a:cs typeface="Times New Roman" panose="02020603050405020304" pitchFamily="18" charset="0"/>
              </a:rPr>
              <a:t>Genetics</a:t>
            </a:r>
          </a:p>
          <a:p>
            <a:pPr marL="342900" indent="-342900">
              <a:buFont typeface="Wingdings" panose="05000000000000000000" pitchFamily="2" charset="2"/>
              <a:buChar char="l"/>
            </a:pPr>
            <a:r>
              <a:rPr lang="en-AU" altLang="zh-CN" sz="2400" dirty="0" smtClean="0">
                <a:latin typeface="Times New Roman" panose="02020603050405020304" pitchFamily="18" charset="0"/>
                <a:cs typeface="Times New Roman" panose="02020603050405020304" pitchFamily="18" charset="0"/>
              </a:rPr>
              <a:t>Molecular biology</a:t>
            </a:r>
          </a:p>
          <a:p>
            <a:pPr marL="342900" indent="-342900">
              <a:buFont typeface="Wingdings" panose="05000000000000000000" pitchFamily="2" charset="2"/>
              <a:buChar char="l"/>
            </a:pPr>
            <a:r>
              <a:rPr lang="en-AU" altLang="zh-CN" sz="2400" dirty="0" smtClean="0">
                <a:latin typeface="Times New Roman" panose="02020603050405020304" pitchFamily="18" charset="0"/>
                <a:cs typeface="Times New Roman" panose="02020603050405020304" pitchFamily="18" charset="0"/>
              </a:rPr>
              <a:t>Bioinformatics</a:t>
            </a:r>
            <a:endParaRPr lang="zh-CN" altLang="en-US" sz="2400" dirty="0">
              <a:latin typeface="Times New Roman" panose="02020603050405020304" pitchFamily="18" charset="0"/>
              <a:cs typeface="Times New Roman" panose="02020603050405020304" pitchFamily="18" charset="0"/>
            </a:endParaRPr>
          </a:p>
        </p:txBody>
      </p:sp>
      <p:grpSp>
        <p:nvGrpSpPr>
          <p:cNvPr id="23" name="组合 22"/>
          <p:cNvGrpSpPr/>
          <p:nvPr/>
        </p:nvGrpSpPr>
        <p:grpSpPr>
          <a:xfrm>
            <a:off x="3923928" y="908720"/>
            <a:ext cx="5040560" cy="3108543"/>
            <a:chOff x="3674146" y="3069966"/>
            <a:chExt cx="5040560" cy="3108543"/>
          </a:xfrm>
        </p:grpSpPr>
        <p:sp>
          <p:nvSpPr>
            <p:cNvPr id="6" name="矩形 5"/>
            <p:cNvSpPr/>
            <p:nvPr/>
          </p:nvSpPr>
          <p:spPr>
            <a:xfrm>
              <a:off x="3674146" y="3069966"/>
              <a:ext cx="5040560" cy="3108543"/>
            </a:xfrm>
            <a:prstGeom prst="rect">
              <a:avLst/>
            </a:prstGeom>
          </p:spPr>
          <p:txBody>
            <a:bodyPr wrap="square">
              <a:spAutoFit/>
            </a:bodyPr>
            <a:lstStyle/>
            <a:p>
              <a:pPr marL="285750" indent="-285750" algn="l">
                <a:buFont typeface="Wingdings" panose="05000000000000000000" pitchFamily="2" charset="2"/>
                <a:buChar char="l"/>
              </a:pPr>
              <a:r>
                <a:rPr lang="en-AU" altLang="zh-CN" sz="2800" dirty="0" smtClean="0">
                  <a:latin typeface="Times New Roman" panose="02020603050405020304" pitchFamily="18" charset="0"/>
                  <a:cs typeface="Times New Roman" panose="02020603050405020304" pitchFamily="18" charset="0"/>
                </a:rPr>
                <a:t>Genetics     </a:t>
              </a:r>
              <a:r>
                <a:rPr lang="en-AU" altLang="zh-CN" sz="2800" i="1" dirty="0" smtClean="0">
                  <a:latin typeface="Times New Roman" panose="02020603050405020304" pitchFamily="18" charset="0"/>
                  <a:cs typeface="Times New Roman" panose="02020603050405020304" pitchFamily="18" charset="0"/>
                </a:rPr>
                <a:t>Genomics</a:t>
              </a:r>
              <a:endParaRPr lang="en-AU" altLang="zh-CN" sz="2800" dirty="0">
                <a:latin typeface="Times New Roman" panose="02020603050405020304" pitchFamily="18" charset="0"/>
                <a:cs typeface="Times New Roman" panose="02020603050405020304" pitchFamily="18" charset="0"/>
              </a:endParaRPr>
            </a:p>
            <a:p>
              <a:pPr marL="285750" indent="-285750" algn="l">
                <a:buFont typeface="Wingdings" panose="05000000000000000000" pitchFamily="2" charset="2"/>
                <a:buChar char="l"/>
              </a:pPr>
              <a:r>
                <a:rPr lang="en-AU" altLang="zh-CN" sz="2800" dirty="0" smtClean="0">
                  <a:latin typeface="Times New Roman" panose="02020603050405020304" pitchFamily="18" charset="0"/>
                  <a:cs typeface="Times New Roman" panose="02020603050405020304" pitchFamily="18" charset="0"/>
                </a:rPr>
                <a:t>Transcription    </a:t>
              </a:r>
              <a:r>
                <a:rPr lang="en-AU" altLang="zh-CN" sz="2800" i="1" dirty="0" err="1" smtClean="0">
                  <a:latin typeface="Times New Roman" panose="02020603050405020304" pitchFamily="18" charset="0"/>
                  <a:cs typeface="Times New Roman" panose="02020603050405020304" pitchFamily="18" charset="0"/>
                </a:rPr>
                <a:t>Transcriptomics</a:t>
              </a:r>
              <a:endParaRPr lang="en-AU" altLang="zh-CN" sz="2800" dirty="0">
                <a:latin typeface="Times New Roman" panose="02020603050405020304" pitchFamily="18" charset="0"/>
                <a:cs typeface="Times New Roman" panose="02020603050405020304" pitchFamily="18" charset="0"/>
              </a:endParaRPr>
            </a:p>
            <a:p>
              <a:pPr marL="285750" indent="-285750" algn="l">
                <a:buFont typeface="Wingdings" panose="05000000000000000000" pitchFamily="2" charset="2"/>
                <a:buChar char="l"/>
              </a:pPr>
              <a:r>
                <a:rPr lang="en-AU" altLang="zh-CN" sz="2800" dirty="0" smtClean="0">
                  <a:latin typeface="Times New Roman" panose="02020603050405020304" pitchFamily="18" charset="0"/>
                  <a:cs typeface="Times New Roman" panose="02020603050405020304" pitchFamily="18" charset="0"/>
                </a:rPr>
                <a:t>Protein    </a:t>
              </a:r>
              <a:r>
                <a:rPr lang="en-AU" altLang="zh-CN" sz="2800" i="1" dirty="0" smtClean="0">
                  <a:latin typeface="Times New Roman" panose="02020603050405020304" pitchFamily="18" charset="0"/>
                  <a:cs typeface="Times New Roman" panose="02020603050405020304" pitchFamily="18" charset="0"/>
                </a:rPr>
                <a:t>Proteomics</a:t>
              </a:r>
              <a:endParaRPr lang="en-AU" altLang="zh-CN" sz="2800" dirty="0">
                <a:latin typeface="Times New Roman" panose="02020603050405020304" pitchFamily="18" charset="0"/>
                <a:cs typeface="Times New Roman" panose="02020603050405020304" pitchFamily="18" charset="0"/>
              </a:endParaRPr>
            </a:p>
            <a:p>
              <a:pPr marL="285750" indent="-285750" algn="l">
                <a:buFont typeface="Wingdings" panose="05000000000000000000" pitchFamily="2" charset="2"/>
                <a:buChar char="l"/>
              </a:pPr>
              <a:r>
                <a:rPr lang="en-AU" altLang="zh-CN" sz="2800" dirty="0" smtClean="0">
                  <a:latin typeface="Times New Roman" panose="02020603050405020304" pitchFamily="18" charset="0"/>
                  <a:cs typeface="Times New Roman" panose="02020603050405020304" pitchFamily="18" charset="0"/>
                </a:rPr>
                <a:t>Metabolite    </a:t>
              </a:r>
              <a:r>
                <a:rPr lang="en-AU" altLang="zh-CN" sz="2800" i="1" dirty="0" smtClean="0">
                  <a:latin typeface="Times New Roman" panose="02020603050405020304" pitchFamily="18" charset="0"/>
                  <a:cs typeface="Times New Roman" panose="02020603050405020304" pitchFamily="18" charset="0"/>
                </a:rPr>
                <a:t>Metabolomics</a:t>
              </a:r>
              <a:endParaRPr lang="en-AU" altLang="zh-CN" sz="2800" dirty="0">
                <a:latin typeface="Times New Roman" panose="02020603050405020304" pitchFamily="18" charset="0"/>
                <a:cs typeface="Times New Roman" panose="02020603050405020304" pitchFamily="18" charset="0"/>
              </a:endParaRPr>
            </a:p>
            <a:p>
              <a:pPr marL="285750" indent="-285750" algn="l">
                <a:buFont typeface="Wingdings" panose="05000000000000000000" pitchFamily="2" charset="2"/>
                <a:buChar char="l"/>
              </a:pPr>
              <a:r>
                <a:rPr lang="en-AU" altLang="zh-CN" sz="2800" dirty="0" smtClean="0">
                  <a:latin typeface="Times New Roman" panose="02020603050405020304" pitchFamily="18" charset="0"/>
                  <a:cs typeface="Times New Roman" panose="02020603050405020304" pitchFamily="18" charset="0"/>
                </a:rPr>
                <a:t>Epigenetics    </a:t>
              </a:r>
              <a:r>
                <a:rPr lang="en-AU" altLang="zh-CN" sz="2800" i="1" dirty="0" err="1" smtClean="0">
                  <a:latin typeface="Times New Roman" panose="02020603050405020304" pitchFamily="18" charset="0"/>
                  <a:cs typeface="Times New Roman" panose="02020603050405020304" pitchFamily="18" charset="0"/>
                </a:rPr>
                <a:t>Epigenomics</a:t>
              </a:r>
              <a:endParaRPr lang="en-AU" altLang="zh-CN" sz="2800" dirty="0">
                <a:latin typeface="Times New Roman" panose="02020603050405020304" pitchFamily="18" charset="0"/>
                <a:cs typeface="Times New Roman" panose="02020603050405020304" pitchFamily="18" charset="0"/>
              </a:endParaRPr>
            </a:p>
            <a:p>
              <a:pPr marL="285750" indent="-285750" algn="l">
                <a:buFont typeface="Wingdings" panose="05000000000000000000" pitchFamily="2" charset="2"/>
                <a:buChar char="l"/>
              </a:pPr>
              <a:r>
                <a:rPr lang="en-AU" altLang="zh-CN" sz="2800" dirty="0" smtClean="0">
                  <a:latin typeface="Times New Roman" panose="02020603050405020304" pitchFamily="18" charset="0"/>
                  <a:cs typeface="Times New Roman" panose="02020603050405020304" pitchFamily="18" charset="0"/>
                </a:rPr>
                <a:t>Nutrition    </a:t>
              </a:r>
              <a:r>
                <a:rPr lang="en-AU" altLang="zh-CN" sz="2800" i="1" dirty="0" err="1" smtClean="0">
                  <a:latin typeface="Times New Roman" panose="02020603050405020304" pitchFamily="18" charset="0"/>
                  <a:cs typeface="Times New Roman" panose="02020603050405020304" pitchFamily="18" charset="0"/>
                </a:rPr>
                <a:t>Nutrigenomics</a:t>
              </a:r>
              <a:endParaRPr lang="zh-CN" altLang="en-US" sz="2800" dirty="0">
                <a:latin typeface="Times New Roman" panose="02020603050405020304" pitchFamily="18" charset="0"/>
                <a:cs typeface="Times New Roman" panose="02020603050405020304" pitchFamily="18" charset="0"/>
              </a:endParaRPr>
            </a:p>
          </p:txBody>
        </p:sp>
        <p:cxnSp>
          <p:nvCxnSpPr>
            <p:cNvPr id="13" name="直接箭头连接符 12"/>
            <p:cNvCxnSpPr/>
            <p:nvPr/>
          </p:nvCxnSpPr>
          <p:spPr>
            <a:xfrm>
              <a:off x="5825837" y="5446230"/>
              <a:ext cx="296581" cy="0"/>
            </a:xfrm>
            <a:prstGeom prst="straightConnector1">
              <a:avLst/>
            </a:prstGeom>
            <a:ln>
              <a:solidFill>
                <a:srgbClr val="FF0000"/>
              </a:solidFill>
              <a:tailEnd type="arrow"/>
            </a:ln>
          </p:spPr>
          <p:style>
            <a:lnRef idx="3">
              <a:schemeClr val="accent1"/>
            </a:lnRef>
            <a:fillRef idx="0">
              <a:schemeClr val="accent1"/>
            </a:fillRef>
            <a:effectRef idx="2">
              <a:schemeClr val="accent1"/>
            </a:effectRef>
            <a:fontRef idx="minor">
              <a:schemeClr val="tx1"/>
            </a:fontRef>
          </p:style>
        </p:cxnSp>
        <p:cxnSp>
          <p:nvCxnSpPr>
            <p:cNvPr id="14" name="直接箭头连接符 13"/>
            <p:cNvCxnSpPr/>
            <p:nvPr/>
          </p:nvCxnSpPr>
          <p:spPr>
            <a:xfrm>
              <a:off x="5364088" y="3357998"/>
              <a:ext cx="296581" cy="0"/>
            </a:xfrm>
            <a:prstGeom prst="straightConnector1">
              <a:avLst/>
            </a:prstGeom>
            <a:ln>
              <a:solidFill>
                <a:srgbClr val="FF0000"/>
              </a:solidFill>
              <a:tailEnd type="arrow"/>
            </a:ln>
          </p:spPr>
          <p:style>
            <a:lnRef idx="3">
              <a:schemeClr val="accent1"/>
            </a:lnRef>
            <a:fillRef idx="0">
              <a:schemeClr val="accent1"/>
            </a:fillRef>
            <a:effectRef idx="2">
              <a:schemeClr val="accent1"/>
            </a:effectRef>
            <a:fontRef idx="minor">
              <a:schemeClr val="tx1"/>
            </a:fontRef>
          </p:style>
        </p:cxnSp>
        <p:cxnSp>
          <p:nvCxnSpPr>
            <p:cNvPr id="15" name="直接箭头连接符 14"/>
            <p:cNvCxnSpPr/>
            <p:nvPr/>
          </p:nvCxnSpPr>
          <p:spPr>
            <a:xfrm>
              <a:off x="6257885" y="3790046"/>
              <a:ext cx="296581" cy="0"/>
            </a:xfrm>
            <a:prstGeom prst="straightConnector1">
              <a:avLst/>
            </a:prstGeom>
            <a:ln>
              <a:solidFill>
                <a:srgbClr val="FF0000"/>
              </a:solidFill>
              <a:tailEnd type="arrow"/>
            </a:ln>
          </p:spPr>
          <p:style>
            <a:lnRef idx="3">
              <a:schemeClr val="accent1"/>
            </a:lnRef>
            <a:fillRef idx="0">
              <a:schemeClr val="accent1"/>
            </a:fillRef>
            <a:effectRef idx="2">
              <a:schemeClr val="accent1"/>
            </a:effectRef>
            <a:fontRef idx="minor">
              <a:schemeClr val="tx1"/>
            </a:fontRef>
          </p:style>
        </p:cxnSp>
        <p:cxnSp>
          <p:nvCxnSpPr>
            <p:cNvPr id="17" name="直接箭头连接符 16"/>
            <p:cNvCxnSpPr/>
            <p:nvPr/>
          </p:nvCxnSpPr>
          <p:spPr>
            <a:xfrm>
              <a:off x="5186314" y="4654142"/>
              <a:ext cx="296581" cy="0"/>
            </a:xfrm>
            <a:prstGeom prst="straightConnector1">
              <a:avLst/>
            </a:prstGeom>
            <a:ln>
              <a:solidFill>
                <a:srgbClr val="FF0000"/>
              </a:solidFill>
              <a:tailEnd type="arrow"/>
            </a:ln>
          </p:spPr>
          <p:style>
            <a:lnRef idx="3">
              <a:schemeClr val="accent1"/>
            </a:lnRef>
            <a:fillRef idx="0">
              <a:schemeClr val="accent1"/>
            </a:fillRef>
            <a:effectRef idx="2">
              <a:schemeClr val="accent1"/>
            </a:effectRef>
            <a:fontRef idx="minor">
              <a:schemeClr val="tx1"/>
            </a:fontRef>
          </p:style>
        </p:cxnSp>
        <p:cxnSp>
          <p:nvCxnSpPr>
            <p:cNvPr id="18" name="直接箭头连接符 17"/>
            <p:cNvCxnSpPr/>
            <p:nvPr/>
          </p:nvCxnSpPr>
          <p:spPr>
            <a:xfrm>
              <a:off x="5739729" y="5086190"/>
              <a:ext cx="296581" cy="0"/>
            </a:xfrm>
            <a:prstGeom prst="straightConnector1">
              <a:avLst/>
            </a:prstGeom>
            <a:ln>
              <a:solidFill>
                <a:srgbClr val="FF0000"/>
              </a:solidFill>
              <a:tailEnd type="arrow"/>
            </a:ln>
          </p:spPr>
          <p:style>
            <a:lnRef idx="3">
              <a:schemeClr val="accent1"/>
            </a:lnRef>
            <a:fillRef idx="0">
              <a:schemeClr val="accent1"/>
            </a:fillRef>
            <a:effectRef idx="2">
              <a:schemeClr val="accent1"/>
            </a:effectRef>
            <a:fontRef idx="minor">
              <a:schemeClr val="tx1"/>
            </a:fontRef>
          </p:style>
        </p:cxnSp>
      </p:grpSp>
      <p:graphicFrame>
        <p:nvGraphicFramePr>
          <p:cNvPr id="24" name="图示 23"/>
          <p:cNvGraphicFramePr/>
          <p:nvPr>
            <p:extLst>
              <p:ext uri="{D42A27DB-BD31-4B8C-83A1-F6EECF244321}">
                <p14:modId xmlns:p14="http://schemas.microsoft.com/office/powerpoint/2010/main" val="641874699"/>
              </p:ext>
            </p:extLst>
          </p:nvPr>
        </p:nvGraphicFramePr>
        <p:xfrm>
          <a:off x="262820" y="3861048"/>
          <a:ext cx="8641095" cy="11654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6" name="上箭头 25"/>
          <p:cNvSpPr/>
          <p:nvPr/>
        </p:nvSpPr>
        <p:spPr>
          <a:xfrm>
            <a:off x="1331640" y="5128533"/>
            <a:ext cx="451254" cy="648072"/>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Box 26"/>
          <p:cNvSpPr txBox="1"/>
          <p:nvPr/>
        </p:nvSpPr>
        <p:spPr>
          <a:xfrm>
            <a:off x="1957253" y="5230044"/>
            <a:ext cx="4254461" cy="1077218"/>
          </a:xfrm>
          <a:prstGeom prst="rect">
            <a:avLst/>
          </a:prstGeom>
          <a:noFill/>
        </p:spPr>
        <p:txBody>
          <a:bodyPr wrap="square" rtlCol="0">
            <a:spAutoFit/>
          </a:bodyPr>
          <a:lstStyle/>
          <a:p>
            <a:r>
              <a:rPr lang="en-US" altLang="zh-CN" sz="1600" dirty="0" smtClean="0">
                <a:solidFill>
                  <a:srgbClr val="C00000"/>
                </a:solidFill>
                <a:latin typeface="Times New Roman" panose="02020603050405020304" pitchFamily="18" charset="0"/>
                <a:cs typeface="Times New Roman" panose="02020603050405020304" pitchFamily="18" charset="0"/>
              </a:rPr>
              <a:t>The Human Genome Project (starts in 1985):</a:t>
            </a:r>
          </a:p>
          <a:p>
            <a:r>
              <a:rPr lang="en-US" altLang="zh-CN" sz="1600" dirty="0" smtClean="0">
                <a:latin typeface="Times New Roman" panose="02020603050405020304" pitchFamily="18" charset="0"/>
                <a:cs typeface="Times New Roman" panose="02020603050405020304" pitchFamily="18" charset="0"/>
              </a:rPr>
              <a:t>20000 genes, 2% coded from proteins, </a:t>
            </a:r>
            <a:r>
              <a:rPr lang="en-US" altLang="zh-CN" sz="1600" dirty="0">
                <a:latin typeface="Times New Roman" panose="02020603050405020304" pitchFamily="18" charset="0"/>
                <a:cs typeface="Times New Roman" panose="02020603050405020304" pitchFamily="18" charset="0"/>
              </a:rPr>
              <a:t>½ gene function </a:t>
            </a:r>
            <a:r>
              <a:rPr lang="en-US" altLang="zh-CN" sz="1600" dirty="0" smtClean="0">
                <a:latin typeface="Times New Roman" panose="02020603050405020304" pitchFamily="18" charset="0"/>
                <a:cs typeface="Times New Roman" panose="02020603050405020304" pitchFamily="18" charset="0"/>
              </a:rPr>
              <a:t>known, 99% of DNA bases alike between humans</a:t>
            </a:r>
            <a:endParaRPr lang="zh-CN" altLang="en-US" sz="1600" dirty="0">
              <a:latin typeface="Times New Roman" panose="02020603050405020304" pitchFamily="18" charset="0"/>
              <a:cs typeface="Times New Roman" panose="02020603050405020304" pitchFamily="18" charset="0"/>
            </a:endParaRPr>
          </a:p>
        </p:txBody>
      </p:sp>
      <p:sp>
        <p:nvSpPr>
          <p:cNvPr id="29" name="上箭头 28"/>
          <p:cNvSpPr/>
          <p:nvPr/>
        </p:nvSpPr>
        <p:spPr>
          <a:xfrm>
            <a:off x="6588326" y="5667142"/>
            <a:ext cx="451254" cy="648072"/>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74" name="Picture 2"/>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164288" y="5345600"/>
            <a:ext cx="576064" cy="76808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740540" y="5342486"/>
            <a:ext cx="570843" cy="76691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311383" y="5369254"/>
            <a:ext cx="567520" cy="720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8" name="Picture 6"/>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211645" y="6191233"/>
            <a:ext cx="814316" cy="5997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82" name="Picture 10" descr="http://www.acmc.co.uk/images/texel-sheep-image.jpg"/>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8069496" y="6191233"/>
            <a:ext cx="809407" cy="599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237894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ChangeArrowheads="1"/>
          </p:cNvSpPr>
          <p:nvPr/>
        </p:nvSpPr>
        <p:spPr bwMode="auto">
          <a:xfrm>
            <a:off x="433006" y="1844824"/>
            <a:ext cx="8176964" cy="4162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63538" indent="-363538" algn="l">
              <a:spcBef>
                <a:spcPct val="50000"/>
              </a:spcBef>
              <a:buClr>
                <a:srgbClr val="FF0000"/>
              </a:buClr>
              <a:buFont typeface="Wingdings" pitchFamily="2" charset="2"/>
              <a:buChar char="Ø"/>
            </a:pPr>
            <a:r>
              <a:rPr lang="zh-CN" altLang="en-US" sz="3500" dirty="0" smtClean="0">
                <a:solidFill>
                  <a:schemeClr val="tx1"/>
                </a:solidFill>
                <a:latin typeface="黑体" pitchFamily="49" charset="-122"/>
                <a:ea typeface="黑体" pitchFamily="49" charset="-122"/>
              </a:rPr>
              <a:t>育种</a:t>
            </a:r>
            <a:r>
              <a:rPr lang="zh-CN" altLang="en-US" sz="3500" dirty="0">
                <a:solidFill>
                  <a:schemeClr val="tx1"/>
                </a:solidFill>
                <a:latin typeface="黑体" pitchFamily="49" charset="-122"/>
                <a:ea typeface="黑体" pitchFamily="49" charset="-122"/>
              </a:rPr>
              <a:t>手段：以常规选育和杂交优势利用为主</a:t>
            </a:r>
            <a:r>
              <a:rPr lang="en-US" altLang="en-US" sz="3500" dirty="0">
                <a:solidFill>
                  <a:schemeClr val="tx1"/>
                </a:solidFill>
                <a:latin typeface="黑体" pitchFamily="49" charset="-122"/>
                <a:ea typeface="黑体" pitchFamily="49" charset="-122"/>
              </a:rPr>
              <a:t>,</a:t>
            </a:r>
            <a:r>
              <a:rPr lang="zh-CN" altLang="en-US" sz="3500" dirty="0">
                <a:solidFill>
                  <a:schemeClr val="tx1"/>
                </a:solidFill>
                <a:latin typeface="黑体" pitchFamily="49" charset="-122"/>
                <a:ea typeface="黑体" pitchFamily="49" charset="-122"/>
              </a:rPr>
              <a:t>分子育种等上游创新性研究不足</a:t>
            </a:r>
            <a:endParaRPr lang="en-US" altLang="zh-CN" sz="3500" dirty="0">
              <a:solidFill>
                <a:schemeClr val="tx1"/>
              </a:solidFill>
              <a:latin typeface="黑体" pitchFamily="49" charset="-122"/>
              <a:ea typeface="黑体" pitchFamily="49" charset="-122"/>
            </a:endParaRPr>
          </a:p>
          <a:p>
            <a:pPr marL="363538" indent="-363538" algn="l">
              <a:spcBef>
                <a:spcPct val="50000"/>
              </a:spcBef>
              <a:buClr>
                <a:srgbClr val="FF0000"/>
              </a:buClr>
              <a:buFont typeface="Wingdings" pitchFamily="2" charset="2"/>
              <a:buChar char="Ø"/>
            </a:pPr>
            <a:r>
              <a:rPr lang="zh-CN" altLang="en-US" sz="3500" dirty="0">
                <a:solidFill>
                  <a:schemeClr val="tx1"/>
                </a:solidFill>
                <a:latin typeface="黑体" pitchFamily="49" charset="-122"/>
                <a:ea typeface="黑体" pitchFamily="49" charset="-122"/>
              </a:rPr>
              <a:t>基础条件：基础设施落后，资源共享、良种登记不足</a:t>
            </a:r>
          </a:p>
          <a:p>
            <a:pPr marL="363538" indent="-363538" algn="l">
              <a:spcBef>
                <a:spcPct val="50000"/>
              </a:spcBef>
              <a:buClr>
                <a:srgbClr val="FF0000"/>
              </a:buClr>
              <a:buFont typeface="Wingdings" pitchFamily="2" charset="2"/>
              <a:buChar char="Ø"/>
            </a:pPr>
            <a:r>
              <a:rPr lang="zh-CN" altLang="en-US" sz="3500" dirty="0">
                <a:solidFill>
                  <a:schemeClr val="tx1"/>
                </a:solidFill>
                <a:latin typeface="黑体" pitchFamily="49" charset="-122"/>
                <a:ea typeface="黑体" pitchFamily="49" charset="-122"/>
              </a:rPr>
              <a:t>组织形式：育种体系不完善，研究重复分散</a:t>
            </a:r>
          </a:p>
        </p:txBody>
      </p:sp>
      <p:sp>
        <p:nvSpPr>
          <p:cNvPr id="32771" name="TextBox 4"/>
          <p:cNvSpPr txBox="1">
            <a:spLocks noChangeArrowheads="1"/>
          </p:cNvSpPr>
          <p:nvPr/>
        </p:nvSpPr>
        <p:spPr bwMode="auto">
          <a:xfrm>
            <a:off x="1714500" y="404664"/>
            <a:ext cx="5429250" cy="769441"/>
          </a:xfrm>
          <a:prstGeom prst="rect">
            <a:avLst/>
          </a:prstGeom>
          <a:noFill/>
          <a:ln w="9525">
            <a:noFill/>
            <a:miter lim="800000"/>
            <a:headEnd/>
            <a:tailEnd/>
          </a:ln>
        </p:spPr>
        <p:txBody>
          <a:bodyPr>
            <a:spAutoFit/>
          </a:bodyPr>
          <a:lstStyle/>
          <a:p>
            <a:pPr>
              <a:defRPr/>
            </a:pPr>
            <a:r>
              <a:rPr lang="zh-CN" altLang="en-US" sz="4400" dirty="0" smtClean="0"/>
              <a:t>与</a:t>
            </a:r>
            <a:r>
              <a:rPr lang="zh-CN" altLang="en-US" sz="4400" dirty="0"/>
              <a:t>国际水平比较</a:t>
            </a:r>
          </a:p>
        </p:txBody>
      </p:sp>
      <p:sp>
        <p:nvSpPr>
          <p:cNvPr id="45060" name="AutoShape 5">
            <a:hlinkClick r:id="" action="ppaction://noaction" highlightClick="1"/>
          </p:cNvPr>
          <p:cNvSpPr>
            <a:spLocks noChangeArrowheads="1"/>
          </p:cNvSpPr>
          <p:nvPr/>
        </p:nvSpPr>
        <p:spPr bwMode="auto">
          <a:xfrm>
            <a:off x="8604250" y="0"/>
            <a:ext cx="539750" cy="476250"/>
          </a:xfrm>
          <a:prstGeom prst="actionButtonForwardNex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l" eaLnBrk="1" hangingPunct="1"/>
            <a:endParaRPr lang="zh-CN" altLang="en-US" sz="2400" b="0" u="sng">
              <a:solidFill>
                <a:schemeClr val="tx1"/>
              </a:solidFill>
              <a:latin typeface="Times New Roman" pitchFamily="18" charset="0"/>
            </a:endParaRPr>
          </a:p>
        </p:txBody>
      </p:sp>
      <p:pic>
        <p:nvPicPr>
          <p:cNvPr id="5" name="Picture 38" descr="111"/>
          <p:cNvPicPr>
            <a:picLocks noChangeAspect="1" noChangeArrowheads="1"/>
          </p:cNvPicPr>
          <p:nvPr/>
        </p:nvPicPr>
        <p:blipFill>
          <a:blip r:embed="rId3" cstate="print">
            <a:clrChange>
              <a:clrFrom>
                <a:srgbClr val="000000"/>
              </a:clrFrom>
              <a:clrTo>
                <a:srgbClr val="000000">
                  <a:alpha val="0"/>
                </a:srgbClr>
              </a:clrTo>
            </a:clrChange>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6786100" y="5373216"/>
            <a:ext cx="2293883" cy="14847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8061281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Box 2"/>
          <p:cNvSpPr txBox="1">
            <a:spLocks noChangeArrowheads="1"/>
          </p:cNvSpPr>
          <p:nvPr/>
        </p:nvSpPr>
        <p:spPr bwMode="auto">
          <a:xfrm>
            <a:off x="2357438" y="642938"/>
            <a:ext cx="4084637" cy="938719"/>
          </a:xfrm>
          <a:prstGeom prst="rect">
            <a:avLst/>
          </a:prstGeom>
          <a:noFill/>
          <a:ln w="9525">
            <a:noFill/>
            <a:miter lim="800000"/>
            <a:headEnd/>
            <a:tailEnd/>
          </a:ln>
        </p:spPr>
        <p:txBody>
          <a:bodyPr>
            <a:spAutoFit/>
          </a:bodyPr>
          <a:lstStyle/>
          <a:p>
            <a:pPr>
              <a:defRPr/>
            </a:pPr>
            <a:r>
              <a:rPr lang="zh-CN" altLang="en-US" sz="5500" dirty="0" smtClean="0"/>
              <a:t>发展</a:t>
            </a:r>
            <a:r>
              <a:rPr lang="zh-CN" altLang="en-US" sz="5500" dirty="0"/>
              <a:t>趋势</a:t>
            </a:r>
          </a:p>
        </p:txBody>
      </p:sp>
      <p:sp>
        <p:nvSpPr>
          <p:cNvPr id="46083" name="矩形 4"/>
          <p:cNvSpPr>
            <a:spLocks noChangeArrowheads="1"/>
          </p:cNvSpPr>
          <p:nvPr/>
        </p:nvSpPr>
        <p:spPr bwMode="auto">
          <a:xfrm>
            <a:off x="642938" y="2304782"/>
            <a:ext cx="7715250" cy="18620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342900" indent="-342900" algn="just" eaLnBrk="1" hangingPunct="1">
              <a:lnSpc>
                <a:spcPct val="150000"/>
              </a:lnSpc>
              <a:spcBef>
                <a:spcPts val="1200"/>
              </a:spcBef>
              <a:buClr>
                <a:srgbClr val="FF0000"/>
              </a:buClr>
              <a:buFont typeface="Wingdings" pitchFamily="2" charset="2"/>
              <a:buChar char="Ø"/>
            </a:pPr>
            <a:r>
              <a:rPr lang="zh-CN" altLang="en-US" sz="3500" dirty="0">
                <a:solidFill>
                  <a:schemeClr val="tx1"/>
                </a:solidFill>
                <a:latin typeface="黑体" pitchFamily="49" charset="-122"/>
                <a:ea typeface="黑体" pitchFamily="49" charset="-122"/>
              </a:rPr>
              <a:t>方向：高效、优质、环保</a:t>
            </a:r>
            <a:r>
              <a:rPr lang="zh-CN" altLang="en-US" sz="3500" dirty="0" smtClean="0">
                <a:solidFill>
                  <a:schemeClr val="tx1"/>
                </a:solidFill>
                <a:latin typeface="黑体" pitchFamily="49" charset="-122"/>
                <a:ea typeface="黑体" pitchFamily="49" charset="-122"/>
              </a:rPr>
              <a:t>、健康</a:t>
            </a:r>
            <a:endParaRPr lang="en-US" altLang="zh-CN" sz="3500" dirty="0" smtClean="0">
              <a:solidFill>
                <a:schemeClr val="tx1"/>
              </a:solidFill>
              <a:latin typeface="黑体" pitchFamily="49" charset="-122"/>
              <a:ea typeface="黑体" pitchFamily="49" charset="-122"/>
            </a:endParaRPr>
          </a:p>
          <a:p>
            <a:pPr marL="342900" indent="-342900" algn="just" eaLnBrk="1" hangingPunct="1">
              <a:lnSpc>
                <a:spcPct val="150000"/>
              </a:lnSpc>
              <a:spcBef>
                <a:spcPts val="1200"/>
              </a:spcBef>
              <a:buClr>
                <a:srgbClr val="FF0000"/>
              </a:buClr>
              <a:buFont typeface="Wingdings" pitchFamily="2" charset="2"/>
              <a:buChar char="Ø"/>
            </a:pPr>
            <a:r>
              <a:rPr lang="zh-CN" altLang="en-US" sz="3500" dirty="0" smtClean="0">
                <a:solidFill>
                  <a:schemeClr val="tx1"/>
                </a:solidFill>
                <a:latin typeface="黑体" pitchFamily="49" charset="-122"/>
                <a:ea typeface="黑体" pitchFamily="49" charset="-122"/>
              </a:rPr>
              <a:t>形式：区分商业育种与科学研究 </a:t>
            </a:r>
            <a:endParaRPr lang="en-US" altLang="zh-CN" sz="3500" dirty="0" smtClean="0">
              <a:solidFill>
                <a:schemeClr val="tx1"/>
              </a:solidFill>
              <a:latin typeface="黑体" pitchFamily="49" charset="-122"/>
              <a:ea typeface="黑体" pitchFamily="49" charset="-122"/>
            </a:endParaRPr>
          </a:p>
        </p:txBody>
      </p:sp>
      <p:pic>
        <p:nvPicPr>
          <p:cNvPr id="4" name="Picture 38" descr="111"/>
          <p:cNvPicPr>
            <a:picLocks noChangeAspect="1" noChangeArrowheads="1"/>
          </p:cNvPicPr>
          <p:nvPr/>
        </p:nvPicPr>
        <p:blipFill>
          <a:blip r:embed="rId3" cstate="print">
            <a:clrChange>
              <a:clrFrom>
                <a:srgbClr val="000000"/>
              </a:clrFrom>
              <a:clrTo>
                <a:srgbClr val="000000">
                  <a:alpha val="0"/>
                </a:srgbClr>
              </a:clrTo>
            </a:clrChange>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5580112" y="4644386"/>
            <a:ext cx="3419873" cy="2213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3606136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矩形 17"/>
          <p:cNvSpPr>
            <a:spLocks noChangeArrowheads="1"/>
          </p:cNvSpPr>
          <p:nvPr/>
        </p:nvSpPr>
        <p:spPr bwMode="auto">
          <a:xfrm>
            <a:off x="395536" y="260648"/>
            <a:ext cx="5378450" cy="936625"/>
          </a:xfrm>
          <a:prstGeom prst="rect">
            <a:avLst/>
          </a:prstGeom>
          <a:noFill/>
          <a:ln>
            <a:noFill/>
          </a:ln>
          <a:extLst/>
        </p:spPr>
        <p:txBody>
          <a:bodyPr anchor="ctr"/>
          <a:lstStyle/>
          <a:p>
            <a:pPr marL="342900" indent="-342900">
              <a:lnSpc>
                <a:spcPct val="80000"/>
              </a:lnSpc>
              <a:buClr>
                <a:srgbClr val="FF0000"/>
              </a:buClr>
              <a:buSzPct val="130000"/>
            </a:pPr>
            <a:r>
              <a:rPr lang="en-US" altLang="zh-CN" sz="5400" dirty="0" smtClean="0">
                <a:solidFill>
                  <a:srgbClr val="0000CC"/>
                </a:solidFill>
                <a:latin typeface="隶书" pitchFamily="49" charset="-122"/>
                <a:ea typeface="隶书" pitchFamily="49" charset="-122"/>
              </a:rPr>
              <a:t>3. </a:t>
            </a:r>
            <a:r>
              <a:rPr lang="zh-CN" altLang="en-US" sz="5400" dirty="0" smtClean="0">
                <a:solidFill>
                  <a:srgbClr val="0000CC"/>
                </a:solidFill>
                <a:latin typeface="隶书" pitchFamily="49" charset="-122"/>
                <a:ea typeface="隶书" pitchFamily="49" charset="-122"/>
              </a:rPr>
              <a:t>繁殖</a:t>
            </a:r>
            <a:r>
              <a:rPr lang="zh-CN" altLang="en-US" sz="5400" dirty="0">
                <a:solidFill>
                  <a:srgbClr val="0000CC"/>
                </a:solidFill>
                <a:latin typeface="隶书" pitchFamily="49" charset="-122"/>
                <a:ea typeface="隶书" pitchFamily="49" charset="-122"/>
              </a:rPr>
              <a:t>技术</a:t>
            </a:r>
            <a:endParaRPr lang="en-US" altLang="zh-CN" sz="5400" dirty="0">
              <a:solidFill>
                <a:srgbClr val="0000CC"/>
              </a:solidFill>
              <a:latin typeface="隶书" pitchFamily="49" charset="-122"/>
              <a:ea typeface="隶书" pitchFamily="49" charset="-122"/>
            </a:endParaRPr>
          </a:p>
        </p:txBody>
      </p:sp>
      <p:pic>
        <p:nvPicPr>
          <p:cNvPr id="4" name="Picture 38" descr="111"/>
          <p:cNvPicPr>
            <a:picLocks noChangeAspect="1" noChangeArrowheads="1"/>
          </p:cNvPicPr>
          <p:nvPr/>
        </p:nvPicPr>
        <p:blipFill>
          <a:blip r:embed="rId2" cstate="print">
            <a:clrChange>
              <a:clrFrom>
                <a:srgbClr val="000000"/>
              </a:clrFrom>
              <a:clrTo>
                <a:srgbClr val="000000">
                  <a:alpha val="0"/>
                </a:srgbClr>
              </a:clrTo>
            </a:clrChange>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971600" y="1988839"/>
            <a:ext cx="7236297" cy="4683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782982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6"/>
          <p:cNvSpPr>
            <a:spLocks noChangeArrowheads="1"/>
          </p:cNvSpPr>
          <p:nvPr/>
        </p:nvSpPr>
        <p:spPr bwMode="auto">
          <a:xfrm>
            <a:off x="395536" y="195534"/>
            <a:ext cx="8280920" cy="5966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449263" indent="-449263" algn="l" eaLnBrk="1" hangingPunct="1">
              <a:lnSpc>
                <a:spcPct val="150000"/>
              </a:lnSpc>
              <a:buClr>
                <a:srgbClr val="FF3300"/>
              </a:buClr>
            </a:pPr>
            <a:r>
              <a:rPr lang="zh-CN" altLang="en-US" sz="6600" dirty="0">
                <a:latin typeface="黑体" pitchFamily="49" charset="-122"/>
                <a:ea typeface="黑体" pitchFamily="49" charset="-122"/>
              </a:rPr>
              <a:t>一</a:t>
            </a:r>
            <a:r>
              <a:rPr lang="zh-CN" altLang="en-US" sz="6600" dirty="0" smtClean="0">
                <a:latin typeface="黑体" pitchFamily="49" charset="-122"/>
                <a:ea typeface="黑体" pitchFamily="49" charset="-122"/>
              </a:rPr>
              <a:t>、科学进展</a:t>
            </a:r>
            <a:endParaRPr lang="en-US" altLang="zh-CN" sz="6600" dirty="0">
              <a:latin typeface="黑体" pitchFamily="49" charset="-122"/>
              <a:ea typeface="黑体" pitchFamily="49" charset="-122"/>
            </a:endParaRPr>
          </a:p>
          <a:p>
            <a:pPr marL="449263" indent="-449263" algn="l" eaLnBrk="1" hangingPunct="1">
              <a:lnSpc>
                <a:spcPct val="150000"/>
              </a:lnSpc>
              <a:buClr>
                <a:srgbClr val="FF3300"/>
              </a:buClr>
            </a:pPr>
            <a:r>
              <a:rPr lang="zh-CN" altLang="en-US" sz="6600" dirty="0">
                <a:latin typeface="黑体" pitchFamily="49" charset="-122"/>
                <a:ea typeface="黑体" pitchFamily="49" charset="-122"/>
              </a:rPr>
              <a:t>二</a:t>
            </a:r>
            <a:r>
              <a:rPr lang="zh-CN" altLang="en-US" sz="6600" dirty="0" smtClean="0">
                <a:latin typeface="黑体" pitchFamily="49" charset="-122"/>
                <a:ea typeface="黑体" pitchFamily="49" charset="-122"/>
              </a:rPr>
              <a:t>、条件状况</a:t>
            </a:r>
            <a:endParaRPr lang="en-US" altLang="zh-CN" sz="6600" dirty="0">
              <a:latin typeface="黑体" pitchFamily="49" charset="-122"/>
              <a:ea typeface="黑体" pitchFamily="49" charset="-122"/>
            </a:endParaRPr>
          </a:p>
          <a:p>
            <a:pPr marL="449263" indent="-449263" algn="l" eaLnBrk="1" hangingPunct="1">
              <a:lnSpc>
                <a:spcPct val="150000"/>
              </a:lnSpc>
              <a:buClr>
                <a:srgbClr val="FF3300"/>
              </a:buClr>
              <a:buFont typeface="Wingdings" pitchFamily="2" charset="2"/>
              <a:buNone/>
            </a:pPr>
            <a:r>
              <a:rPr lang="zh-CN" altLang="en-US" sz="6600" dirty="0" smtClean="0">
                <a:latin typeface="黑体" pitchFamily="49" charset="-122"/>
                <a:ea typeface="黑体" pitchFamily="49" charset="-122"/>
              </a:rPr>
              <a:t>三、国际趋势</a:t>
            </a:r>
            <a:endParaRPr lang="en-US" altLang="zh-CN" sz="6600" dirty="0" smtClean="0">
              <a:latin typeface="黑体" pitchFamily="49" charset="-122"/>
              <a:ea typeface="黑体" pitchFamily="49" charset="-122"/>
            </a:endParaRPr>
          </a:p>
          <a:p>
            <a:pPr marL="449263" indent="-449263" algn="l" eaLnBrk="1" hangingPunct="1">
              <a:lnSpc>
                <a:spcPct val="150000"/>
              </a:lnSpc>
              <a:buClr>
                <a:srgbClr val="FF3300"/>
              </a:buClr>
              <a:buFont typeface="Wingdings" pitchFamily="2" charset="2"/>
              <a:buNone/>
            </a:pPr>
            <a:r>
              <a:rPr lang="zh-CN" altLang="en-US" sz="6600" dirty="0" smtClean="0">
                <a:latin typeface="黑体" pitchFamily="49" charset="-122"/>
                <a:ea typeface="黑体" pitchFamily="49" charset="-122"/>
              </a:rPr>
              <a:t>四、几点思考</a:t>
            </a:r>
            <a:endParaRPr lang="zh-CN" altLang="en-US" sz="6600" dirty="0">
              <a:latin typeface="黑体" pitchFamily="49" charset="-122"/>
              <a:ea typeface="黑体" pitchFamily="49" charset="-122"/>
            </a:endParaRPr>
          </a:p>
        </p:txBody>
      </p:sp>
      <p:pic>
        <p:nvPicPr>
          <p:cNvPr id="5" name="Picture 2" descr="c:\documents and settings\rsj\application data\360se6\User Data\temp\u=1206602246,2003173356&amp;fm=23&amp;gp=0.jpg"/>
          <p:cNvPicPr>
            <a:picLocks noChangeAspect="1" noChangeArrowheads="1"/>
          </p:cNvPicPr>
          <p:nvPr/>
        </p:nvPicPr>
        <p:blipFill rotWithShape="1">
          <a:blip r:embed="rId2">
            <a:extLst>
              <a:ext uri="{28A0092B-C50C-407E-A947-70E740481C1C}">
                <a14:useLocalDpi xmlns:a14="http://schemas.microsoft.com/office/drawing/2010/main" val="0"/>
              </a:ext>
            </a:extLst>
          </a:blip>
          <a:srcRect r="5466" b="4490"/>
          <a:stretch/>
        </p:blipFill>
        <p:spPr bwMode="auto">
          <a:xfrm>
            <a:off x="6375117" y="4869160"/>
            <a:ext cx="2759676" cy="1977410"/>
          </a:xfrm>
          <a:prstGeom prst="rect">
            <a:avLst/>
          </a:prstGeom>
          <a:noFill/>
          <a:extLst>
            <a:ext uri="{909E8E84-426E-40DD-AFC4-6F175D3DCCD1}">
              <a14:hiddenFill xmlns:a14="http://schemas.microsoft.com/office/drawing/2010/main">
                <a:solidFill>
                  <a:srgbClr val="FFFFFF"/>
                </a:solidFill>
              </a14:hiddenFill>
            </a:ext>
          </a:extLst>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oup 35"/>
          <p:cNvGraphicFramePr>
            <a:graphicFrameLocks noGrp="1"/>
          </p:cNvGraphicFramePr>
          <p:nvPr>
            <p:extLst>
              <p:ext uri="{D42A27DB-BD31-4B8C-83A1-F6EECF244321}">
                <p14:modId xmlns:p14="http://schemas.microsoft.com/office/powerpoint/2010/main" val="2108026631"/>
              </p:ext>
            </p:extLst>
          </p:nvPr>
        </p:nvGraphicFramePr>
        <p:xfrm>
          <a:off x="0" y="620688"/>
          <a:ext cx="9143999" cy="2294960"/>
        </p:xfrm>
        <a:graphic>
          <a:graphicData uri="http://schemas.openxmlformats.org/drawingml/2006/table">
            <a:tbl>
              <a:tblPr/>
              <a:tblGrid>
                <a:gridCol w="1480894"/>
                <a:gridCol w="1479523"/>
                <a:gridCol w="1177825"/>
                <a:gridCol w="1291078"/>
                <a:gridCol w="1381678"/>
                <a:gridCol w="1245777"/>
                <a:gridCol w="1087224"/>
              </a:tblGrid>
              <a:tr h="396082">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zh-CN" altLang="en-US" sz="3300" b="1" i="0" u="none" strike="noStrike" cap="none" normalizeH="0" baseline="0" dirty="0" smtClean="0">
                          <a:ln>
                            <a:noFill/>
                          </a:ln>
                          <a:solidFill>
                            <a:srgbClr val="0000FF"/>
                          </a:solidFill>
                          <a:effectLst/>
                          <a:latin typeface="黑体"/>
                          <a:ea typeface="黑体"/>
                          <a:cs typeface="黑体"/>
                        </a:rPr>
                        <a:t>国家</a:t>
                      </a:r>
                      <a:endParaRPr kumimoji="0" lang="zh-CN" altLang="en-US" sz="3300" b="1" i="0" u="none" strike="noStrike" cap="none" normalizeH="0" baseline="0" dirty="0">
                        <a:ln>
                          <a:noFill/>
                        </a:ln>
                        <a:solidFill>
                          <a:srgbClr val="0000FF"/>
                        </a:solidFill>
                        <a:effectLst/>
                        <a:latin typeface="黑体"/>
                        <a:ea typeface="黑体"/>
                        <a:cs typeface="黑体"/>
                      </a:endParaRPr>
                    </a:p>
                  </a:txBody>
                  <a:tcPr marL="91447" marR="91447" marT="45674" marB="45674" horzOverflow="overflow">
                    <a:lnL>
                      <a:noFill/>
                    </a:lnL>
                    <a:lnR>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zh-CN" altLang="en-US" sz="3300" b="1" i="0" u="none" strike="noStrike" cap="none" normalizeH="0" baseline="0" dirty="0">
                          <a:ln>
                            <a:noFill/>
                          </a:ln>
                          <a:solidFill>
                            <a:srgbClr val="0000FF"/>
                          </a:solidFill>
                          <a:effectLst/>
                          <a:latin typeface="黑体"/>
                          <a:ea typeface="黑体"/>
                          <a:cs typeface="黑体"/>
                        </a:rPr>
                        <a:t>丹麦</a:t>
                      </a:r>
                    </a:p>
                  </a:txBody>
                  <a:tcPr marL="91447" marR="91447" marT="45674" marB="45674" horzOverflow="overflow">
                    <a:lnL>
                      <a:noFill/>
                    </a:lnL>
                    <a:lnR>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zh-CN" altLang="en-US" sz="3300" b="1" i="0" u="none" strike="noStrike" cap="none" normalizeH="0" baseline="0" dirty="0">
                          <a:ln>
                            <a:noFill/>
                          </a:ln>
                          <a:solidFill>
                            <a:srgbClr val="0000FF"/>
                          </a:solidFill>
                          <a:effectLst/>
                          <a:latin typeface="黑体"/>
                          <a:ea typeface="黑体"/>
                          <a:cs typeface="黑体"/>
                        </a:rPr>
                        <a:t>荷兰</a:t>
                      </a:r>
                    </a:p>
                  </a:txBody>
                  <a:tcPr marL="91447" marR="91447" marT="45674" marB="45674" horzOverflow="overflow">
                    <a:lnL>
                      <a:noFill/>
                    </a:lnL>
                    <a:lnR>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zh-CN" altLang="en-US" sz="3300" b="1" i="0" u="none" strike="noStrike" cap="none" normalizeH="0" baseline="0" dirty="0">
                          <a:ln>
                            <a:noFill/>
                          </a:ln>
                          <a:solidFill>
                            <a:srgbClr val="0000FF"/>
                          </a:solidFill>
                          <a:effectLst/>
                          <a:latin typeface="黑体"/>
                          <a:ea typeface="黑体"/>
                          <a:cs typeface="黑体"/>
                        </a:rPr>
                        <a:t>加拿大</a:t>
                      </a:r>
                    </a:p>
                  </a:txBody>
                  <a:tcPr marL="91447" marR="91447" marT="45674" marB="45674" horzOverflow="overflow">
                    <a:lnL>
                      <a:noFill/>
                    </a:lnL>
                    <a:lnR>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zh-CN" altLang="en-US" sz="3300" b="1" i="0" u="none" strike="noStrike" cap="none" normalizeH="0" baseline="0" dirty="0">
                          <a:ln>
                            <a:noFill/>
                          </a:ln>
                          <a:solidFill>
                            <a:srgbClr val="0000FF"/>
                          </a:solidFill>
                          <a:effectLst/>
                          <a:latin typeface="黑体"/>
                          <a:ea typeface="黑体"/>
                          <a:cs typeface="黑体"/>
                        </a:rPr>
                        <a:t>巴西</a:t>
                      </a:r>
                    </a:p>
                  </a:txBody>
                  <a:tcPr marL="91447" marR="91447" marT="45674" marB="45674" horzOverflow="overflow">
                    <a:lnL>
                      <a:noFill/>
                    </a:lnL>
                    <a:lnR>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zh-CN" altLang="en-US" sz="3300" b="1" i="0" u="none" strike="noStrike" cap="none" normalizeH="0" baseline="0" dirty="0">
                          <a:ln>
                            <a:noFill/>
                          </a:ln>
                          <a:solidFill>
                            <a:srgbClr val="0000FF"/>
                          </a:solidFill>
                          <a:effectLst/>
                          <a:latin typeface="黑体"/>
                          <a:ea typeface="黑体"/>
                          <a:cs typeface="黑体"/>
                        </a:rPr>
                        <a:t>日本</a:t>
                      </a:r>
                    </a:p>
                  </a:txBody>
                  <a:tcPr marL="91447" marR="91447" marT="45674" marB="45674" horzOverflow="overflow">
                    <a:lnL>
                      <a:noFill/>
                    </a:lnL>
                    <a:lnR>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zh-CN" altLang="en-US" sz="3300" b="1" i="0" u="none" strike="noStrike" cap="none" normalizeH="0" baseline="0" dirty="0">
                          <a:ln>
                            <a:noFill/>
                          </a:ln>
                          <a:solidFill>
                            <a:srgbClr val="0000FF"/>
                          </a:solidFill>
                          <a:effectLst/>
                          <a:latin typeface="黑体"/>
                          <a:ea typeface="黑体"/>
                          <a:cs typeface="黑体"/>
                        </a:rPr>
                        <a:t>中国</a:t>
                      </a:r>
                    </a:p>
                  </a:txBody>
                  <a:tcPr marL="91447" marR="91447" marT="45674" marB="45674" horzOverflow="overflow">
                    <a:lnL>
                      <a:noFill/>
                    </a:lnL>
                    <a:lnR>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r>
              <a:tr h="396082">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zh-CN" altLang="en-US" sz="3300" b="1" i="0" u="none" strike="noStrike" cap="none" normalizeH="0" baseline="0" dirty="0" smtClean="0">
                          <a:ln>
                            <a:noFill/>
                          </a:ln>
                          <a:solidFill>
                            <a:srgbClr val="0000FF"/>
                          </a:solidFill>
                          <a:effectLst/>
                          <a:latin typeface="黑体"/>
                          <a:ea typeface="黑体"/>
                          <a:cs typeface="黑体"/>
                        </a:rPr>
                        <a:t>年产</a:t>
                      </a:r>
                      <a:endParaRPr kumimoji="0" lang="en-US" altLang="zh-CN" sz="3300" b="1" i="0" u="none" strike="noStrike" cap="none" normalizeH="0" baseline="0" dirty="0" smtClean="0">
                        <a:ln>
                          <a:noFill/>
                        </a:ln>
                        <a:solidFill>
                          <a:srgbClr val="0000FF"/>
                        </a:solidFill>
                        <a:effectLst/>
                        <a:latin typeface="黑体"/>
                        <a:ea typeface="黑体"/>
                        <a:cs typeface="黑体"/>
                      </a:endParaRPr>
                    </a:p>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zh-CN" altLang="en-US" sz="3300" b="1" i="0" u="none" strike="noStrike" cap="none" normalizeH="0" baseline="0" dirty="0" smtClean="0">
                          <a:ln>
                            <a:noFill/>
                          </a:ln>
                          <a:solidFill>
                            <a:srgbClr val="0000FF"/>
                          </a:solidFill>
                          <a:effectLst/>
                          <a:latin typeface="黑体"/>
                          <a:ea typeface="黑体"/>
                          <a:cs typeface="黑体"/>
                        </a:rPr>
                        <a:t>仔猪数</a:t>
                      </a:r>
                      <a:endParaRPr kumimoji="0" lang="zh-CN" altLang="en-US" sz="3300" b="1" i="0" u="none" strike="noStrike" cap="none" normalizeH="0" baseline="0" dirty="0">
                        <a:ln>
                          <a:noFill/>
                        </a:ln>
                        <a:solidFill>
                          <a:srgbClr val="0000FF"/>
                        </a:solidFill>
                        <a:effectLst/>
                        <a:latin typeface="黑体"/>
                        <a:ea typeface="黑体"/>
                        <a:cs typeface="黑体"/>
                      </a:endParaRPr>
                    </a:p>
                  </a:txBody>
                  <a:tcPr marL="91447" marR="91447" marT="45674" marB="45674" horzOverflow="overflow">
                    <a:lnL>
                      <a:noFill/>
                    </a:lnL>
                    <a:lnR>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altLang="zh-CN" sz="3300" b="1" i="0" u="none" strike="noStrike" cap="none" normalizeH="0" baseline="0" dirty="0">
                          <a:ln>
                            <a:noFill/>
                          </a:ln>
                          <a:solidFill>
                            <a:srgbClr val="0000FF"/>
                          </a:solidFill>
                          <a:effectLst/>
                          <a:latin typeface="黑体"/>
                          <a:ea typeface="黑体"/>
                          <a:cs typeface="黑体"/>
                        </a:rPr>
                        <a:t>26.1</a:t>
                      </a:r>
                      <a:endParaRPr kumimoji="0" lang="zh-CN" altLang="en-US" sz="3300" b="1" i="0" u="none" strike="noStrike" cap="none" normalizeH="0" baseline="0" dirty="0">
                        <a:ln>
                          <a:noFill/>
                        </a:ln>
                        <a:solidFill>
                          <a:srgbClr val="0000FF"/>
                        </a:solidFill>
                        <a:effectLst/>
                        <a:latin typeface="黑体"/>
                        <a:ea typeface="黑体"/>
                        <a:cs typeface="黑体"/>
                      </a:endParaRPr>
                    </a:p>
                  </a:txBody>
                  <a:tcPr marL="91447" marR="91447" marT="45674" marB="45674" horzOverflow="overflow">
                    <a:lnL>
                      <a:noFill/>
                    </a:lnL>
                    <a:lnR>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altLang="zh-CN" sz="3300" b="1" i="0" u="none" strike="noStrike" cap="none" normalizeH="0" baseline="0" dirty="0">
                          <a:ln>
                            <a:noFill/>
                          </a:ln>
                          <a:solidFill>
                            <a:srgbClr val="0000FF"/>
                          </a:solidFill>
                          <a:effectLst/>
                          <a:latin typeface="黑体"/>
                          <a:ea typeface="黑体"/>
                          <a:cs typeface="黑体"/>
                        </a:rPr>
                        <a:t>24.5</a:t>
                      </a:r>
                      <a:endParaRPr kumimoji="0" lang="zh-CN" altLang="en-US" sz="3300" b="1" i="0" u="none" strike="noStrike" cap="none" normalizeH="0" baseline="0" dirty="0">
                        <a:ln>
                          <a:noFill/>
                        </a:ln>
                        <a:solidFill>
                          <a:srgbClr val="0000FF"/>
                        </a:solidFill>
                        <a:effectLst/>
                        <a:latin typeface="黑体"/>
                        <a:ea typeface="黑体"/>
                        <a:cs typeface="黑体"/>
                      </a:endParaRPr>
                    </a:p>
                  </a:txBody>
                  <a:tcPr marL="91447" marR="91447" marT="45674" marB="45674" horzOverflow="overflow">
                    <a:lnL>
                      <a:noFill/>
                    </a:lnL>
                    <a:lnR>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altLang="zh-CN" sz="3300" b="1" i="0" u="none" strike="noStrike" cap="none" normalizeH="0" baseline="0" dirty="0">
                          <a:ln>
                            <a:noFill/>
                          </a:ln>
                          <a:solidFill>
                            <a:srgbClr val="0000FF"/>
                          </a:solidFill>
                          <a:effectLst/>
                          <a:latin typeface="黑体"/>
                          <a:ea typeface="黑体"/>
                          <a:cs typeface="黑体"/>
                        </a:rPr>
                        <a:t>24.35</a:t>
                      </a:r>
                      <a:endParaRPr kumimoji="0" lang="zh-CN" altLang="en-US" sz="3300" b="1" i="0" u="none" strike="noStrike" cap="none" normalizeH="0" baseline="0" dirty="0">
                        <a:ln>
                          <a:noFill/>
                        </a:ln>
                        <a:solidFill>
                          <a:srgbClr val="0000FF"/>
                        </a:solidFill>
                        <a:effectLst/>
                        <a:latin typeface="黑体"/>
                        <a:ea typeface="黑体"/>
                        <a:cs typeface="黑体"/>
                      </a:endParaRPr>
                    </a:p>
                  </a:txBody>
                  <a:tcPr marL="91447" marR="91447" marT="45674" marB="45674" horzOverflow="overflow">
                    <a:lnL>
                      <a:noFill/>
                    </a:lnL>
                    <a:lnR>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altLang="zh-CN" sz="3300" b="1" i="0" u="none" strike="noStrike" cap="none" normalizeH="0" baseline="0" dirty="0">
                          <a:ln>
                            <a:noFill/>
                          </a:ln>
                          <a:solidFill>
                            <a:srgbClr val="0000FF"/>
                          </a:solidFill>
                          <a:effectLst/>
                          <a:latin typeface="黑体"/>
                          <a:ea typeface="黑体"/>
                          <a:cs typeface="黑体"/>
                        </a:rPr>
                        <a:t>25.96</a:t>
                      </a:r>
                      <a:endParaRPr kumimoji="0" lang="zh-CN" altLang="en-US" sz="3300" b="1" i="0" u="none" strike="noStrike" cap="none" normalizeH="0" baseline="0" dirty="0">
                        <a:ln>
                          <a:noFill/>
                        </a:ln>
                        <a:solidFill>
                          <a:srgbClr val="0000FF"/>
                        </a:solidFill>
                        <a:effectLst/>
                        <a:latin typeface="黑体"/>
                        <a:ea typeface="黑体"/>
                        <a:cs typeface="黑体"/>
                      </a:endParaRPr>
                    </a:p>
                  </a:txBody>
                  <a:tcPr marL="91447" marR="91447" marT="45674" marB="45674" horzOverflow="overflow">
                    <a:lnL>
                      <a:noFill/>
                    </a:lnL>
                    <a:lnR>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altLang="zh-CN" sz="3300" b="1" i="0" u="none" strike="noStrike" cap="none" normalizeH="0" baseline="0" dirty="0">
                          <a:ln>
                            <a:noFill/>
                          </a:ln>
                          <a:solidFill>
                            <a:srgbClr val="0000FF"/>
                          </a:solidFill>
                          <a:effectLst/>
                          <a:latin typeface="黑体"/>
                          <a:ea typeface="黑体"/>
                          <a:cs typeface="黑体"/>
                        </a:rPr>
                        <a:t>24.92</a:t>
                      </a:r>
                      <a:endParaRPr kumimoji="0" lang="zh-CN" altLang="en-US" sz="3300" b="1" i="0" u="none" strike="noStrike" cap="none" normalizeH="0" baseline="0" dirty="0">
                        <a:ln>
                          <a:noFill/>
                        </a:ln>
                        <a:solidFill>
                          <a:srgbClr val="0000FF"/>
                        </a:solidFill>
                        <a:effectLst/>
                        <a:latin typeface="黑体"/>
                        <a:ea typeface="黑体"/>
                        <a:cs typeface="黑体"/>
                      </a:endParaRPr>
                    </a:p>
                  </a:txBody>
                  <a:tcPr marL="91447" marR="91447" marT="45674" marB="45674" horzOverflow="overflow">
                    <a:lnL>
                      <a:noFill/>
                    </a:lnL>
                    <a:lnR>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
                          <a:schemeClr val="hlink"/>
                        </a:buClr>
                        <a:buSzPct val="80000"/>
                        <a:buFont typeface="Wingdings" charset="0"/>
                        <a:buNone/>
                        <a:tabLst/>
                      </a:pPr>
                      <a:r>
                        <a:rPr kumimoji="0" lang="en-US" altLang="zh-CN" sz="3300" b="1" i="0" u="none" strike="noStrike" cap="none" normalizeH="0" baseline="0" dirty="0">
                          <a:ln>
                            <a:noFill/>
                          </a:ln>
                          <a:solidFill>
                            <a:srgbClr val="FF3300"/>
                          </a:solidFill>
                          <a:effectLst/>
                          <a:latin typeface="黑体"/>
                          <a:ea typeface="黑体"/>
                          <a:cs typeface="黑体"/>
                        </a:rPr>
                        <a:t>16</a:t>
                      </a:r>
                      <a:endParaRPr kumimoji="0" lang="zh-CN" altLang="en-US" sz="3300" b="1" i="0" u="none" strike="noStrike" cap="none" normalizeH="0" baseline="0" dirty="0">
                        <a:ln>
                          <a:noFill/>
                        </a:ln>
                        <a:solidFill>
                          <a:srgbClr val="FF3300"/>
                        </a:solidFill>
                        <a:effectLst/>
                        <a:latin typeface="黑体"/>
                        <a:ea typeface="黑体"/>
                        <a:cs typeface="黑体"/>
                      </a:endParaRPr>
                    </a:p>
                  </a:txBody>
                  <a:tcPr marL="91447" marR="91447" marT="45674" marB="45674" horzOverflow="overflow">
                    <a:lnL>
                      <a:noFill/>
                    </a:lnL>
                    <a:lnR>
                      <a:noFill/>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lnTlToBr>
                      <a:noFill/>
                    </a:lnTlToBr>
                    <a:lnBlToTr>
                      <a:noFill/>
                    </a:lnBlToTr>
                    <a:noFill/>
                  </a:tcPr>
                </a:tc>
              </a:tr>
            </a:tbl>
          </a:graphicData>
        </a:graphic>
      </p:graphicFrame>
      <p:sp>
        <p:nvSpPr>
          <p:cNvPr id="5140" name="Rectangle 76"/>
          <p:cNvSpPr>
            <a:spLocks noChangeArrowheads="1"/>
          </p:cNvSpPr>
          <p:nvPr/>
        </p:nvSpPr>
        <p:spPr bwMode="auto">
          <a:xfrm>
            <a:off x="900113" y="3113110"/>
            <a:ext cx="6192837"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3300" dirty="0">
                <a:solidFill>
                  <a:srgbClr val="0000FF"/>
                </a:solidFill>
                <a:latin typeface="黑体" pitchFamily="49" charset="-122"/>
                <a:ea typeface="黑体" pitchFamily="49" charset="-122"/>
                <a:cs typeface="Arial" pitchFamily="34" charset="0"/>
              </a:rPr>
              <a:t>2011</a:t>
            </a:r>
            <a:r>
              <a:rPr lang="zh-CN" altLang="en-US" sz="3300" dirty="0">
                <a:solidFill>
                  <a:srgbClr val="0000FF"/>
                </a:solidFill>
                <a:latin typeface="黑体" pitchFamily="49" charset="-122"/>
                <a:ea typeface="黑体" pitchFamily="49" charset="-122"/>
                <a:cs typeface="Arial" pitchFamily="34" charset="0"/>
              </a:rPr>
              <a:t>年我国存栏母猪数约</a:t>
            </a:r>
            <a:r>
              <a:rPr lang="en-US" altLang="zh-CN" sz="3300" dirty="0">
                <a:solidFill>
                  <a:srgbClr val="FF2C3B"/>
                </a:solidFill>
                <a:latin typeface="黑体" pitchFamily="49" charset="-122"/>
                <a:ea typeface="黑体" pitchFamily="49" charset="-122"/>
                <a:cs typeface="Arial" pitchFamily="34" charset="0"/>
              </a:rPr>
              <a:t>5</a:t>
            </a:r>
            <a:r>
              <a:rPr lang="zh-CN" altLang="en-US" sz="3300" dirty="0">
                <a:solidFill>
                  <a:srgbClr val="FF2C3B"/>
                </a:solidFill>
                <a:latin typeface="黑体" pitchFamily="49" charset="-122"/>
                <a:ea typeface="黑体" pitchFamily="49" charset="-122"/>
                <a:cs typeface="Arial" pitchFamily="34" charset="0"/>
              </a:rPr>
              <a:t>千万</a:t>
            </a:r>
          </a:p>
        </p:txBody>
      </p:sp>
      <p:sp>
        <p:nvSpPr>
          <p:cNvPr id="5141" name="TextBox 3"/>
          <p:cNvSpPr txBox="1">
            <a:spLocks noChangeArrowheads="1"/>
          </p:cNvSpPr>
          <p:nvPr/>
        </p:nvSpPr>
        <p:spPr bwMode="auto">
          <a:xfrm>
            <a:off x="251520" y="4293096"/>
            <a:ext cx="8568952" cy="2377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indent="546100"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defTabSz="4572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defTabSz="4572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defTabSz="4572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defTabSz="457200" eaLnBrk="0" fontAlgn="base" hangingPunct="0">
              <a:spcBef>
                <a:spcPct val="0"/>
              </a:spcBef>
              <a:spcAft>
                <a:spcPct val="0"/>
              </a:spcAft>
              <a:defRPr>
                <a:solidFill>
                  <a:schemeClr val="tx1"/>
                </a:solidFill>
                <a:latin typeface="Arial" pitchFamily="34" charset="0"/>
                <a:ea typeface="宋体" pitchFamily="2" charset="-122"/>
              </a:defRPr>
            </a:lvl9pPr>
          </a:lstStyle>
          <a:p>
            <a:pPr algn="l" eaLnBrk="1" hangingPunct="1">
              <a:lnSpc>
                <a:spcPct val="150000"/>
              </a:lnSpc>
            </a:pPr>
            <a:r>
              <a:rPr lang="zh-CN" altLang="en-US" sz="3300" b="1" dirty="0">
                <a:latin typeface="黑体" pitchFamily="49" charset="-122"/>
                <a:ea typeface="黑体" pitchFamily="49" charset="-122"/>
              </a:rPr>
              <a:t>如果使我国家畜</a:t>
            </a:r>
            <a:r>
              <a:rPr lang="zh-CN" altLang="en-US" sz="3300" b="1" dirty="0" smtClean="0">
                <a:latin typeface="黑体" pitchFamily="49" charset="-122"/>
                <a:ea typeface="黑体" pitchFamily="49" charset="-122"/>
              </a:rPr>
              <a:t>繁殖达到</a:t>
            </a:r>
            <a:r>
              <a:rPr lang="zh-CN" altLang="en-US" sz="3300" b="1" dirty="0">
                <a:latin typeface="黑体" pitchFamily="49" charset="-122"/>
                <a:ea typeface="黑体" pitchFamily="49" charset="-122"/>
              </a:rPr>
              <a:t>世界发达国家的平均水平</a:t>
            </a:r>
            <a:r>
              <a:rPr lang="zh-CN" altLang="en-US" sz="3300" b="1" dirty="0" smtClean="0">
                <a:latin typeface="黑体" pitchFamily="49" charset="-122"/>
                <a:ea typeface="黑体" pitchFamily="49" charset="-122"/>
              </a:rPr>
              <a:t>，减少种畜</a:t>
            </a:r>
            <a:r>
              <a:rPr lang="zh-CN" altLang="en-US" sz="3300" b="1" dirty="0">
                <a:latin typeface="黑体" pitchFamily="49" charset="-122"/>
                <a:ea typeface="黑体" pitchFamily="49" charset="-122"/>
              </a:rPr>
              <a:t>数量（母猪存栏数上千万头）， 在很大程度上降低养殖成本。</a:t>
            </a:r>
          </a:p>
        </p:txBody>
      </p:sp>
    </p:spTree>
    <p:extLst>
      <p:ext uri="{BB962C8B-B14F-4D97-AF65-F5344CB8AC3E}">
        <p14:creationId xmlns:p14="http://schemas.microsoft.com/office/powerpoint/2010/main" val="75343539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66"/>
          <p:cNvSpPr>
            <a:spLocks noChangeArrowheads="1"/>
          </p:cNvSpPr>
          <p:nvPr/>
        </p:nvSpPr>
        <p:spPr bwMode="auto">
          <a:xfrm>
            <a:off x="714375" y="1989138"/>
            <a:ext cx="7602538" cy="417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pPr marL="342900" indent="-342900" algn="just" eaLnBrk="1" hangingPunct="1">
              <a:spcBef>
                <a:spcPct val="50000"/>
              </a:spcBef>
              <a:buClr>
                <a:srgbClr val="FF0000"/>
              </a:buClr>
              <a:buFont typeface="Wingdings" pitchFamily="2" charset="2"/>
              <a:buChar char="Ø"/>
            </a:pPr>
            <a:r>
              <a:rPr lang="zh-CN" altLang="en-US" sz="3300" dirty="0">
                <a:solidFill>
                  <a:schemeClr val="tx1"/>
                </a:solidFill>
                <a:latin typeface="黑体" pitchFamily="49" charset="-122"/>
                <a:ea typeface="黑体" pitchFamily="49" charset="-122"/>
              </a:rPr>
              <a:t>建立了我国牛羊精液冷冻和人工授精技术体系；猪人工授精技术的研究与应用</a:t>
            </a:r>
          </a:p>
          <a:p>
            <a:pPr marL="342900" indent="-342900" algn="just" eaLnBrk="1" hangingPunct="1">
              <a:spcBef>
                <a:spcPct val="50000"/>
              </a:spcBef>
              <a:buClr>
                <a:srgbClr val="FF0000"/>
              </a:buClr>
              <a:buFont typeface="Wingdings" pitchFamily="2" charset="2"/>
              <a:buChar char="Ø"/>
            </a:pPr>
            <a:r>
              <a:rPr lang="zh-CN" altLang="en-US" sz="3300" dirty="0">
                <a:solidFill>
                  <a:srgbClr val="CC0000"/>
                </a:solidFill>
                <a:latin typeface="黑体" pitchFamily="49" charset="-122"/>
                <a:ea typeface="黑体" pitchFamily="49" charset="-122"/>
              </a:rPr>
              <a:t>胚胎移植</a:t>
            </a:r>
            <a:r>
              <a:rPr lang="zh-CN" altLang="en-US" sz="3300" dirty="0">
                <a:solidFill>
                  <a:schemeClr val="tx1"/>
                </a:solidFill>
                <a:latin typeface="黑体" pitchFamily="49" charset="-122"/>
                <a:ea typeface="黑体" pitchFamily="49" charset="-122"/>
              </a:rPr>
              <a:t>技术在生产中的应用，尤其是在引进外国优良家畜品种资源、家畜育种方面应用</a:t>
            </a:r>
            <a:endParaRPr lang="en-US" altLang="zh-CN" sz="3300" dirty="0">
              <a:solidFill>
                <a:schemeClr val="tx1"/>
              </a:solidFill>
              <a:latin typeface="黑体" pitchFamily="49" charset="-122"/>
              <a:ea typeface="黑体" pitchFamily="49" charset="-122"/>
            </a:endParaRPr>
          </a:p>
          <a:p>
            <a:pPr marL="342900" indent="-342900" algn="just" eaLnBrk="1" hangingPunct="1">
              <a:spcBef>
                <a:spcPct val="50000"/>
              </a:spcBef>
              <a:buClr>
                <a:srgbClr val="FF0000"/>
              </a:buClr>
              <a:buFont typeface="Wingdings" pitchFamily="2" charset="2"/>
              <a:buChar char="Ø"/>
            </a:pPr>
            <a:r>
              <a:rPr lang="zh-CN" altLang="en-US" sz="3300" dirty="0">
                <a:solidFill>
                  <a:schemeClr val="tx1"/>
                </a:solidFill>
                <a:latin typeface="黑体" pitchFamily="49" charset="-122"/>
                <a:ea typeface="黑体" pitchFamily="49" charset="-122"/>
              </a:rPr>
              <a:t>奶牛性控技术取得显著进展</a:t>
            </a:r>
          </a:p>
        </p:txBody>
      </p:sp>
      <p:sp>
        <p:nvSpPr>
          <p:cNvPr id="36867" name="Rectangle 67"/>
          <p:cNvSpPr>
            <a:spLocks noChangeArrowheads="1"/>
          </p:cNvSpPr>
          <p:nvPr/>
        </p:nvSpPr>
        <p:spPr bwMode="auto">
          <a:xfrm>
            <a:off x="2286000" y="404664"/>
            <a:ext cx="4000500" cy="938719"/>
          </a:xfrm>
          <a:prstGeom prst="rect">
            <a:avLst/>
          </a:prstGeom>
          <a:noFill/>
          <a:ln w="9525">
            <a:noFill/>
            <a:miter lim="800000"/>
            <a:headEnd/>
            <a:tailEnd/>
          </a:ln>
        </p:spPr>
        <p:txBody>
          <a:bodyPr>
            <a:spAutoFit/>
          </a:bodyPr>
          <a:lstStyle/>
          <a:p>
            <a:pPr>
              <a:defRPr/>
            </a:pPr>
            <a:r>
              <a:rPr lang="zh-CN" altLang="en-US" sz="5500" dirty="0" smtClean="0"/>
              <a:t>研究</a:t>
            </a:r>
            <a:r>
              <a:rPr lang="zh-CN" altLang="en-US" sz="5500" dirty="0"/>
              <a:t>进展</a:t>
            </a:r>
          </a:p>
        </p:txBody>
      </p:sp>
    </p:spTree>
    <p:extLst>
      <p:ext uri="{BB962C8B-B14F-4D97-AF65-F5344CB8AC3E}">
        <p14:creationId xmlns:p14="http://schemas.microsoft.com/office/powerpoint/2010/main" val="417046013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ChangeArrowheads="1"/>
          </p:cNvSpPr>
          <p:nvPr/>
        </p:nvSpPr>
        <p:spPr bwMode="auto">
          <a:xfrm>
            <a:off x="179512" y="1788220"/>
            <a:ext cx="3529012" cy="40890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lgn="just" eaLnBrk="1" hangingPunct="1">
              <a:spcBef>
                <a:spcPct val="20000"/>
              </a:spcBef>
              <a:buClr>
                <a:srgbClr val="CC0000"/>
              </a:buClr>
              <a:buFont typeface="Wingdings" pitchFamily="2" charset="2"/>
              <a:buChar char="Ø"/>
            </a:pPr>
            <a:r>
              <a:rPr lang="zh-CN" altLang="en-US" sz="3200" dirty="0">
                <a:solidFill>
                  <a:schemeClr val="tx1"/>
                </a:solidFill>
                <a:latin typeface="黑体" pitchFamily="49" charset="-122"/>
                <a:ea typeface="黑体" pitchFamily="49" charset="-122"/>
              </a:rPr>
              <a:t>根据</a:t>
            </a:r>
            <a:r>
              <a:rPr lang="en-US" altLang="zh-CN" sz="3200" dirty="0">
                <a:solidFill>
                  <a:schemeClr val="tx1"/>
                </a:solidFill>
                <a:latin typeface="黑体" pitchFamily="49" charset="-122"/>
                <a:ea typeface="黑体" pitchFamily="49" charset="-122"/>
              </a:rPr>
              <a:t>X</a:t>
            </a:r>
            <a:r>
              <a:rPr lang="zh-CN" altLang="en-US" sz="3200" dirty="0">
                <a:solidFill>
                  <a:schemeClr val="tx1"/>
                </a:solidFill>
                <a:latin typeface="黑体" pitchFamily="49" charset="-122"/>
                <a:ea typeface="黑体" pitchFamily="49" charset="-122"/>
              </a:rPr>
              <a:t>、</a:t>
            </a:r>
            <a:r>
              <a:rPr lang="en-US" altLang="zh-CN" sz="3200" dirty="0">
                <a:solidFill>
                  <a:schemeClr val="tx1"/>
                </a:solidFill>
                <a:latin typeface="黑体" pitchFamily="49" charset="-122"/>
                <a:ea typeface="黑体" pitchFamily="49" charset="-122"/>
              </a:rPr>
              <a:t>Y</a:t>
            </a:r>
            <a:r>
              <a:rPr lang="zh-CN" altLang="en-US" sz="3200" dirty="0">
                <a:solidFill>
                  <a:schemeClr val="tx1"/>
                </a:solidFill>
                <a:latin typeface="黑体" pitchFamily="49" charset="-122"/>
                <a:ea typeface="黑体" pitchFamily="49" charset="-122"/>
              </a:rPr>
              <a:t>精子</a:t>
            </a:r>
            <a:r>
              <a:rPr lang="en-US" altLang="zh-CN" sz="3200" dirty="0">
                <a:solidFill>
                  <a:schemeClr val="tx1"/>
                </a:solidFill>
                <a:latin typeface="黑体" pitchFamily="49" charset="-122"/>
                <a:ea typeface="黑体" pitchFamily="49" charset="-122"/>
              </a:rPr>
              <a:t>DNA</a:t>
            </a:r>
            <a:r>
              <a:rPr lang="zh-CN" altLang="en-US" sz="3200" dirty="0">
                <a:solidFill>
                  <a:schemeClr val="tx1"/>
                </a:solidFill>
                <a:latin typeface="黑体" pitchFamily="49" charset="-122"/>
                <a:ea typeface="黑体" pitchFamily="49" charset="-122"/>
              </a:rPr>
              <a:t>含量的微小差异，通过流式细胞分离器分离，准确率</a:t>
            </a:r>
            <a:r>
              <a:rPr lang="en-US" altLang="zh-CN" sz="3200" dirty="0">
                <a:solidFill>
                  <a:schemeClr val="tx1"/>
                </a:solidFill>
                <a:latin typeface="黑体" pitchFamily="49" charset="-122"/>
                <a:ea typeface="黑体" pitchFamily="49" charset="-122"/>
              </a:rPr>
              <a:t>90%</a:t>
            </a:r>
            <a:endParaRPr lang="zh-CN" altLang="en-US" sz="3200" dirty="0">
              <a:solidFill>
                <a:schemeClr val="tx1"/>
              </a:solidFill>
              <a:latin typeface="黑体" pitchFamily="49" charset="-122"/>
              <a:ea typeface="黑体" pitchFamily="49" charset="-122"/>
            </a:endParaRPr>
          </a:p>
          <a:p>
            <a:pPr marL="342900" indent="-342900" algn="just" eaLnBrk="1" hangingPunct="1">
              <a:spcBef>
                <a:spcPct val="20000"/>
              </a:spcBef>
              <a:buClr>
                <a:srgbClr val="CC0000"/>
              </a:buClr>
              <a:buFont typeface="Wingdings" pitchFamily="2" charset="2"/>
              <a:buChar char="Ø"/>
            </a:pPr>
            <a:r>
              <a:rPr lang="zh-CN" altLang="en-US" sz="3200" dirty="0">
                <a:solidFill>
                  <a:schemeClr val="tx1"/>
                </a:solidFill>
                <a:latin typeface="黑体" pitchFamily="49" charset="-122"/>
                <a:ea typeface="黑体" pitchFamily="49" charset="-122"/>
              </a:rPr>
              <a:t>商品化，在奶牛人工授精中</a:t>
            </a:r>
            <a:r>
              <a:rPr lang="zh-CN" altLang="en-US" sz="3200" dirty="0" smtClean="0">
                <a:solidFill>
                  <a:schemeClr val="tx1"/>
                </a:solidFill>
                <a:latin typeface="黑体" pitchFamily="49" charset="-122"/>
                <a:ea typeface="黑体" pitchFamily="49" charset="-122"/>
              </a:rPr>
              <a:t>应用</a:t>
            </a:r>
            <a:endParaRPr lang="en-US" altLang="zh-CN" sz="3200" dirty="0">
              <a:solidFill>
                <a:schemeClr val="tx1"/>
              </a:solidFill>
              <a:latin typeface="黑体" pitchFamily="49" charset="-122"/>
              <a:ea typeface="黑体" pitchFamily="49" charset="-122"/>
            </a:endParaRPr>
          </a:p>
        </p:txBody>
      </p:sp>
      <p:sp>
        <p:nvSpPr>
          <p:cNvPr id="45077" name="TextBox 2"/>
          <p:cNvSpPr txBox="1">
            <a:spLocks noChangeArrowheads="1"/>
          </p:cNvSpPr>
          <p:nvPr/>
        </p:nvSpPr>
        <p:spPr bwMode="auto">
          <a:xfrm>
            <a:off x="2950816" y="579438"/>
            <a:ext cx="2808287" cy="617537"/>
          </a:xfrm>
          <a:prstGeom prst="rect">
            <a:avLst/>
          </a:prstGeom>
          <a:noFill/>
          <a:ln w="38100" cap="sq" algn="ctr">
            <a:solidFill>
              <a:srgbClr val="CC0000"/>
            </a:solidFill>
            <a:miter lim="800000"/>
            <a:headEnd/>
            <a:tailEnd/>
          </a:ln>
          <a:effectLst/>
        </p:spPr>
        <p:txBody>
          <a:bodyPr>
            <a:spAutoFit/>
          </a:bodyPr>
          <a:lstStyle/>
          <a:p>
            <a:pPr algn="l">
              <a:defRPr/>
            </a:pPr>
            <a:r>
              <a:rPr lang="zh-CN" altLang="en-US" sz="3200">
                <a:effectLst>
                  <a:outerShdw blurRad="38100" dist="38100" dir="2700000" algn="tl">
                    <a:srgbClr val="000000"/>
                  </a:outerShdw>
                </a:effectLst>
                <a:latin typeface="仿宋_GB2312" pitchFamily="49" charset="-122"/>
                <a:ea typeface="仿宋_GB2312" pitchFamily="49" charset="-122"/>
                <a:cs typeface="仿宋"/>
              </a:rPr>
              <a:t>精子性控技术</a:t>
            </a:r>
          </a:p>
        </p:txBody>
      </p:sp>
      <p:sp>
        <p:nvSpPr>
          <p:cNvPr id="57360" name="Rectangle 16"/>
          <p:cNvSpPr>
            <a:spLocks noChangeArrowheads="1"/>
          </p:cNvSpPr>
          <p:nvPr/>
        </p:nvSpPr>
        <p:spPr bwMode="auto">
          <a:xfrm>
            <a:off x="2123728" y="549275"/>
            <a:ext cx="596638" cy="584775"/>
          </a:xfrm>
          <a:prstGeom prst="rect">
            <a:avLst/>
          </a:prstGeom>
          <a:noFill/>
          <a:ln w="9525">
            <a:noFill/>
            <a:miter lim="800000"/>
            <a:headEnd/>
            <a:tailEnd/>
          </a:ln>
          <a:effectLst/>
        </p:spPr>
        <p:txBody>
          <a:bodyPr wrap="none">
            <a:spAutoFit/>
          </a:bodyPr>
          <a:lstStyle/>
          <a:p>
            <a:pPr algn="l" eaLnBrk="1" hangingPunct="1">
              <a:defRPr/>
            </a:pPr>
            <a:r>
              <a:rPr lang="zh-CN" altLang="en-US" sz="3200" dirty="0" smtClean="0">
                <a:effectLst>
                  <a:outerShdw blurRad="38100" dist="38100" dir="2700000" algn="tl">
                    <a:srgbClr val="000000"/>
                  </a:outerShdw>
                </a:effectLst>
                <a:latin typeface="仿宋_GB2312" pitchFamily="49" charset="-122"/>
                <a:ea typeface="仿宋_GB2312" pitchFamily="49" charset="-122"/>
              </a:rPr>
              <a:t>例</a:t>
            </a:r>
            <a:endParaRPr lang="zh-CN" altLang="en-US" sz="3200" dirty="0">
              <a:effectLst>
                <a:outerShdw blurRad="38100" dist="38100" dir="2700000" algn="tl">
                  <a:srgbClr val="000000"/>
                </a:outerShdw>
              </a:effectLst>
              <a:latin typeface="仿宋_GB2312" pitchFamily="49" charset="-122"/>
              <a:ea typeface="仿宋_GB2312" pitchFamily="49" charset="-122"/>
            </a:endParaRPr>
          </a:p>
        </p:txBody>
      </p:sp>
      <p:grpSp>
        <p:nvGrpSpPr>
          <p:cNvPr id="51205" name="Group 21"/>
          <p:cNvGrpSpPr>
            <a:grpSpLocks/>
          </p:cNvGrpSpPr>
          <p:nvPr/>
        </p:nvGrpSpPr>
        <p:grpSpPr bwMode="auto">
          <a:xfrm>
            <a:off x="4283075" y="1484313"/>
            <a:ext cx="4465638" cy="4943475"/>
            <a:chOff x="2698" y="704"/>
            <a:chExt cx="2903" cy="3345"/>
          </a:xfrm>
        </p:grpSpPr>
        <p:pic>
          <p:nvPicPr>
            <p:cNvPr id="51206" name="Picture 18" descr="fw_large"/>
            <p:cNvPicPr>
              <a:picLocks noChangeAspect="1" noChangeArrowheads="1" noCrop="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698" y="704"/>
              <a:ext cx="2903" cy="3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7" name="Picture 19" descr="n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12" y="2427"/>
              <a:ext cx="1449" cy="1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8" name="Picture 20" descr="4013pic0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05" y="709"/>
              <a:ext cx="1452" cy="1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9" name="TextBox 8"/>
          <p:cNvSpPr txBox="1"/>
          <p:nvPr/>
        </p:nvSpPr>
        <p:spPr>
          <a:xfrm>
            <a:off x="6588224" y="2946430"/>
            <a:ext cx="2088232" cy="338554"/>
          </a:xfrm>
          <a:prstGeom prst="rect">
            <a:avLst/>
          </a:prstGeom>
          <a:noFill/>
        </p:spPr>
        <p:txBody>
          <a:bodyPr wrap="square" rtlCol="0">
            <a:spAutoFit/>
          </a:bodyPr>
          <a:lstStyle/>
          <a:p>
            <a:r>
              <a:rPr lang="en-US" altLang="zh-CN" sz="1600" dirty="0" smtClean="0">
                <a:solidFill>
                  <a:schemeClr val="accent2"/>
                </a:solidFill>
              </a:rPr>
              <a:t>X</a:t>
            </a:r>
            <a:r>
              <a:rPr lang="zh-CN" altLang="en-US" sz="1600" dirty="0" smtClean="0">
                <a:solidFill>
                  <a:schemeClr val="accent2"/>
                </a:solidFill>
              </a:rPr>
              <a:t>精子</a:t>
            </a:r>
            <a:r>
              <a:rPr lang="en-US" altLang="zh-CN" sz="1600" dirty="0" smtClean="0">
                <a:solidFill>
                  <a:schemeClr val="accent2"/>
                </a:solidFill>
              </a:rPr>
              <a:t>DNA</a:t>
            </a:r>
            <a:r>
              <a:rPr lang="zh-CN" altLang="en-US" sz="1600" dirty="0" smtClean="0">
                <a:solidFill>
                  <a:schemeClr val="accent2"/>
                </a:solidFill>
              </a:rPr>
              <a:t>含量多</a:t>
            </a:r>
            <a:r>
              <a:rPr lang="en-US" altLang="zh-CN" sz="1600" dirty="0" smtClean="0">
                <a:solidFill>
                  <a:schemeClr val="accent2"/>
                </a:solidFill>
              </a:rPr>
              <a:t>3.8%</a:t>
            </a:r>
            <a:endParaRPr lang="zh-CN" altLang="en-US" sz="1600" dirty="0">
              <a:solidFill>
                <a:schemeClr val="accent2"/>
              </a:solidFill>
            </a:endParaRPr>
          </a:p>
        </p:txBody>
      </p:sp>
      <p:sp>
        <p:nvSpPr>
          <p:cNvPr id="2" name="矩形 1"/>
          <p:cNvSpPr/>
          <p:nvPr/>
        </p:nvSpPr>
        <p:spPr>
          <a:xfrm>
            <a:off x="5810161" y="404664"/>
            <a:ext cx="2290505" cy="830997"/>
          </a:xfrm>
          <a:prstGeom prst="rect">
            <a:avLst/>
          </a:prstGeom>
        </p:spPr>
        <p:txBody>
          <a:bodyPr wrap="square">
            <a:spAutoFit/>
          </a:bodyPr>
          <a:lstStyle/>
          <a:p>
            <a:pPr algn="l"/>
            <a:r>
              <a:rPr lang="en-US" altLang="zh-CN" sz="2400" dirty="0">
                <a:latin typeface="+mn-lt"/>
              </a:rPr>
              <a:t>Semen sexing technology</a:t>
            </a:r>
            <a:endParaRPr lang="zh-CN" altLang="en-US" sz="2400" dirty="0">
              <a:latin typeface="+mn-lt"/>
            </a:endParaRPr>
          </a:p>
        </p:txBody>
      </p:sp>
    </p:spTree>
    <p:extLst>
      <p:ext uri="{BB962C8B-B14F-4D97-AF65-F5344CB8AC3E}">
        <p14:creationId xmlns:p14="http://schemas.microsoft.com/office/powerpoint/2010/main" val="362942417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ChangeArrowheads="1"/>
          </p:cNvSpPr>
          <p:nvPr/>
        </p:nvSpPr>
        <p:spPr bwMode="auto">
          <a:xfrm>
            <a:off x="577850" y="1364107"/>
            <a:ext cx="7488237" cy="1279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pPr marL="342900" indent="-342900" algn="l" eaLnBrk="1" hangingPunct="1">
              <a:buClr>
                <a:srgbClr val="FF0000"/>
              </a:buClr>
              <a:buFont typeface="Wingdings" pitchFamily="2" charset="2"/>
              <a:buChar char="Ø"/>
            </a:pPr>
            <a:r>
              <a:rPr kumimoji="0" lang="zh-CN" altLang="en-US" sz="3200" dirty="0">
                <a:solidFill>
                  <a:schemeClr val="tx1"/>
                </a:solidFill>
                <a:latin typeface="黑体" pitchFamily="49" charset="-122"/>
                <a:ea typeface="黑体" pitchFamily="49" charset="-122"/>
              </a:rPr>
              <a:t>繁殖技术源头创新少</a:t>
            </a:r>
          </a:p>
          <a:p>
            <a:pPr marL="342900" indent="-342900" algn="l" eaLnBrk="1" hangingPunct="1">
              <a:buClr>
                <a:srgbClr val="FF0000"/>
              </a:buClr>
              <a:buFont typeface="Wingdings" pitchFamily="2" charset="2"/>
              <a:buChar char="Ø"/>
            </a:pPr>
            <a:r>
              <a:rPr kumimoji="0" lang="zh-CN" altLang="en-US" sz="3200" dirty="0">
                <a:solidFill>
                  <a:schemeClr val="tx1"/>
                </a:solidFill>
                <a:latin typeface="黑体" pitchFamily="49" charset="-122"/>
                <a:ea typeface="黑体" pitchFamily="49" charset="-122"/>
              </a:rPr>
              <a:t>家畜繁殖生理基础研究少</a:t>
            </a:r>
          </a:p>
        </p:txBody>
      </p:sp>
      <p:sp>
        <p:nvSpPr>
          <p:cNvPr id="45059" name="Rectangle 3"/>
          <p:cNvSpPr>
            <a:spLocks noChangeArrowheads="1"/>
          </p:cNvSpPr>
          <p:nvPr/>
        </p:nvSpPr>
        <p:spPr bwMode="auto">
          <a:xfrm>
            <a:off x="1643063" y="232473"/>
            <a:ext cx="5357812" cy="708025"/>
          </a:xfrm>
          <a:prstGeom prst="rect">
            <a:avLst/>
          </a:prstGeom>
          <a:noFill/>
          <a:ln w="9525">
            <a:noFill/>
            <a:miter lim="800000"/>
            <a:headEnd/>
            <a:tailEnd/>
          </a:ln>
        </p:spPr>
        <p:txBody>
          <a:bodyPr>
            <a:spAutoFit/>
          </a:bodyPr>
          <a:lstStyle/>
          <a:p>
            <a:pPr>
              <a:defRPr/>
            </a:pPr>
            <a:r>
              <a:rPr lang="zh-CN" altLang="en-US" sz="4000" dirty="0" smtClean="0"/>
              <a:t>与</a:t>
            </a:r>
            <a:r>
              <a:rPr lang="zh-CN" altLang="en-US" sz="4000" dirty="0"/>
              <a:t>国际水平比较</a:t>
            </a:r>
          </a:p>
        </p:txBody>
      </p:sp>
      <p:sp>
        <p:nvSpPr>
          <p:cNvPr id="55300" name="Rectangle 5"/>
          <p:cNvSpPr>
            <a:spLocks noChangeArrowheads="1"/>
          </p:cNvSpPr>
          <p:nvPr/>
        </p:nvSpPr>
        <p:spPr bwMode="auto">
          <a:xfrm>
            <a:off x="539750" y="2997200"/>
            <a:ext cx="2016125" cy="504825"/>
          </a:xfrm>
          <a:prstGeom prst="rect">
            <a:avLst/>
          </a:prstGeom>
          <a:noFill/>
          <a:ln w="9525">
            <a:solidFill>
              <a:schemeClr val="tx1"/>
            </a:solidFill>
            <a:miter lim="800000"/>
            <a:headEnd/>
            <a:tailEnd/>
          </a:ln>
        </p:spPr>
        <p:txBody>
          <a:bodyPr wrap="none" anchor="ctr"/>
          <a:lstStyle/>
          <a:p>
            <a:pPr algn="l" eaLnBrk="1" hangingPunct="1"/>
            <a:endParaRPr lang="zh-CN" altLang="en-US" sz="2400" u="sng">
              <a:solidFill>
                <a:schemeClr val="tx1"/>
              </a:solidFill>
              <a:latin typeface="黑体" pitchFamily="49" charset="-122"/>
              <a:ea typeface="黑体" pitchFamily="49" charset="-122"/>
            </a:endParaRPr>
          </a:p>
        </p:txBody>
      </p:sp>
      <p:sp>
        <p:nvSpPr>
          <p:cNvPr id="55301" name="Text Box 6"/>
          <p:cNvSpPr txBox="1">
            <a:spLocks noChangeArrowheads="1"/>
          </p:cNvSpPr>
          <p:nvPr/>
        </p:nvSpPr>
        <p:spPr bwMode="auto">
          <a:xfrm>
            <a:off x="468313" y="2997200"/>
            <a:ext cx="2087562" cy="457200"/>
          </a:xfrm>
          <a:prstGeom prst="rect">
            <a:avLst/>
          </a:prstGeom>
          <a:noFill/>
          <a:ln>
            <a:noFill/>
          </a:ln>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spcBef>
                <a:spcPct val="50000"/>
              </a:spcBef>
            </a:pPr>
            <a:r>
              <a:rPr kumimoji="0" lang="zh-CN" altLang="en-US" sz="2400">
                <a:solidFill>
                  <a:srgbClr val="CC0000"/>
                </a:solidFill>
                <a:latin typeface="黑体" pitchFamily="49" charset="-122"/>
                <a:ea typeface="黑体" pitchFamily="49" charset="-122"/>
              </a:rPr>
              <a:t>人工授精技术</a:t>
            </a:r>
          </a:p>
        </p:txBody>
      </p:sp>
      <p:sp>
        <p:nvSpPr>
          <p:cNvPr id="55302" name="Rectangle 7"/>
          <p:cNvSpPr>
            <a:spLocks noChangeArrowheads="1"/>
          </p:cNvSpPr>
          <p:nvPr/>
        </p:nvSpPr>
        <p:spPr bwMode="auto">
          <a:xfrm>
            <a:off x="539750" y="4365625"/>
            <a:ext cx="2016125" cy="503238"/>
          </a:xfrm>
          <a:prstGeom prst="rect">
            <a:avLst/>
          </a:prstGeom>
          <a:noFill/>
          <a:ln w="9525">
            <a:solidFill>
              <a:schemeClr val="tx1"/>
            </a:solidFill>
            <a:miter lim="800000"/>
            <a:headEnd/>
            <a:tailEnd/>
          </a:ln>
        </p:spPr>
        <p:txBody>
          <a:bodyPr wrap="none" anchor="ctr"/>
          <a:lstStyle/>
          <a:p>
            <a:pPr algn="l" eaLnBrk="1" hangingPunct="1"/>
            <a:endParaRPr lang="zh-CN" altLang="en-US" sz="2400" u="sng">
              <a:solidFill>
                <a:schemeClr val="tx1"/>
              </a:solidFill>
              <a:latin typeface="黑体" pitchFamily="49" charset="-122"/>
              <a:ea typeface="黑体" pitchFamily="49" charset="-122"/>
            </a:endParaRPr>
          </a:p>
        </p:txBody>
      </p:sp>
      <p:sp>
        <p:nvSpPr>
          <p:cNvPr id="55303" name="Rectangle 8"/>
          <p:cNvSpPr>
            <a:spLocks noChangeArrowheads="1"/>
          </p:cNvSpPr>
          <p:nvPr/>
        </p:nvSpPr>
        <p:spPr bwMode="auto">
          <a:xfrm>
            <a:off x="539750" y="5661025"/>
            <a:ext cx="1943100" cy="576263"/>
          </a:xfrm>
          <a:prstGeom prst="rect">
            <a:avLst/>
          </a:prstGeom>
          <a:noFill/>
          <a:ln w="9525">
            <a:solidFill>
              <a:schemeClr val="tx1"/>
            </a:solidFill>
            <a:miter lim="800000"/>
            <a:headEnd/>
            <a:tailEnd/>
          </a:ln>
        </p:spPr>
        <p:txBody>
          <a:bodyPr wrap="none" anchor="ctr"/>
          <a:lstStyle/>
          <a:p>
            <a:pPr eaLnBrk="1" hangingPunct="1"/>
            <a:endParaRPr lang="zh-CN" altLang="en-US" sz="3200" u="sng">
              <a:solidFill>
                <a:schemeClr val="tx1"/>
              </a:solidFill>
              <a:latin typeface="黑体" pitchFamily="49" charset="-122"/>
              <a:ea typeface="黑体" pitchFamily="49" charset="-122"/>
            </a:endParaRPr>
          </a:p>
        </p:txBody>
      </p:sp>
      <p:sp>
        <p:nvSpPr>
          <p:cNvPr id="55304" name="Text Box 9"/>
          <p:cNvSpPr txBox="1">
            <a:spLocks noChangeArrowheads="1"/>
          </p:cNvSpPr>
          <p:nvPr/>
        </p:nvSpPr>
        <p:spPr bwMode="auto">
          <a:xfrm>
            <a:off x="539750" y="4365625"/>
            <a:ext cx="2160588" cy="457200"/>
          </a:xfrm>
          <a:prstGeom prst="rect">
            <a:avLst/>
          </a:prstGeom>
          <a:noFill/>
          <a:ln>
            <a:noFill/>
          </a:ln>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spcBef>
                <a:spcPct val="50000"/>
              </a:spcBef>
            </a:pPr>
            <a:r>
              <a:rPr kumimoji="0" lang="zh-CN" altLang="en-US" sz="2400">
                <a:solidFill>
                  <a:srgbClr val="CC0000"/>
                </a:solidFill>
                <a:latin typeface="黑体" pitchFamily="49" charset="-122"/>
                <a:ea typeface="黑体" pitchFamily="49" charset="-122"/>
              </a:rPr>
              <a:t>胚胎移植技术</a:t>
            </a:r>
          </a:p>
        </p:txBody>
      </p:sp>
      <p:sp>
        <p:nvSpPr>
          <p:cNvPr id="55305" name="Text Box 10"/>
          <p:cNvSpPr txBox="1">
            <a:spLocks noChangeArrowheads="1"/>
          </p:cNvSpPr>
          <p:nvPr/>
        </p:nvSpPr>
        <p:spPr bwMode="auto">
          <a:xfrm>
            <a:off x="468313" y="5734050"/>
            <a:ext cx="2087562" cy="457200"/>
          </a:xfrm>
          <a:prstGeom prst="rect">
            <a:avLst/>
          </a:prstGeom>
          <a:noFill/>
          <a:ln>
            <a:noFill/>
          </a:ln>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spcBef>
                <a:spcPct val="50000"/>
              </a:spcBef>
            </a:pPr>
            <a:r>
              <a:rPr kumimoji="0" lang="zh-CN" altLang="en-US" sz="2400">
                <a:solidFill>
                  <a:srgbClr val="CC0000"/>
                </a:solidFill>
                <a:latin typeface="黑体" pitchFamily="49" charset="-122"/>
                <a:ea typeface="黑体" pitchFamily="49" charset="-122"/>
              </a:rPr>
              <a:t>其它繁殖技术</a:t>
            </a:r>
          </a:p>
        </p:txBody>
      </p:sp>
      <p:sp>
        <p:nvSpPr>
          <p:cNvPr id="55306" name="Rectangle 11"/>
          <p:cNvSpPr>
            <a:spLocks noChangeArrowheads="1"/>
          </p:cNvSpPr>
          <p:nvPr/>
        </p:nvSpPr>
        <p:spPr bwMode="auto">
          <a:xfrm>
            <a:off x="3203575" y="2708275"/>
            <a:ext cx="5472113" cy="1008063"/>
          </a:xfrm>
          <a:prstGeom prst="rect">
            <a:avLst/>
          </a:prstGeom>
          <a:noFill/>
          <a:ln w="9525">
            <a:solidFill>
              <a:schemeClr val="tx1"/>
            </a:solidFill>
            <a:miter lim="800000"/>
            <a:headEnd/>
            <a:tailEnd/>
          </a:ln>
        </p:spPr>
        <p:txBody>
          <a:bodyPr wrap="none" anchor="ctr"/>
          <a:lstStyle/>
          <a:p>
            <a:pPr eaLnBrk="1" hangingPunct="1"/>
            <a:endParaRPr kumimoji="0" lang="zh-CN" altLang="en-US" sz="2000">
              <a:solidFill>
                <a:schemeClr val="tx1"/>
              </a:solidFill>
              <a:latin typeface="黑体" pitchFamily="49" charset="-122"/>
              <a:ea typeface="黑体" pitchFamily="49" charset="-122"/>
            </a:endParaRPr>
          </a:p>
          <a:p>
            <a:pPr eaLnBrk="1" hangingPunct="1"/>
            <a:endParaRPr kumimoji="0" lang="zh-CN" altLang="en-US" sz="2000">
              <a:solidFill>
                <a:schemeClr val="tx1"/>
              </a:solidFill>
              <a:latin typeface="黑体" pitchFamily="49" charset="-122"/>
              <a:ea typeface="黑体" pitchFamily="49" charset="-122"/>
            </a:endParaRPr>
          </a:p>
        </p:txBody>
      </p:sp>
      <p:sp>
        <p:nvSpPr>
          <p:cNvPr id="55307" name="Rectangle 12"/>
          <p:cNvSpPr>
            <a:spLocks noChangeArrowheads="1"/>
          </p:cNvSpPr>
          <p:nvPr/>
        </p:nvSpPr>
        <p:spPr bwMode="auto">
          <a:xfrm>
            <a:off x="3203575" y="3860800"/>
            <a:ext cx="5472113" cy="1366838"/>
          </a:xfrm>
          <a:prstGeom prst="rect">
            <a:avLst/>
          </a:prstGeom>
          <a:noFill/>
          <a:ln w="9525">
            <a:solidFill>
              <a:schemeClr val="tx1"/>
            </a:solidFill>
            <a:miter lim="800000"/>
            <a:headEnd/>
            <a:tailEnd/>
          </a:ln>
        </p:spPr>
        <p:txBody>
          <a:bodyPr wrap="none" anchor="ctr"/>
          <a:lstStyle/>
          <a:p>
            <a:pPr algn="l" eaLnBrk="1" hangingPunct="1"/>
            <a:endParaRPr lang="zh-CN" altLang="en-US" sz="2400" u="sng">
              <a:solidFill>
                <a:schemeClr val="tx1"/>
              </a:solidFill>
              <a:latin typeface="黑体" pitchFamily="49" charset="-122"/>
              <a:ea typeface="黑体" pitchFamily="49" charset="-122"/>
            </a:endParaRPr>
          </a:p>
        </p:txBody>
      </p:sp>
      <p:sp>
        <p:nvSpPr>
          <p:cNvPr id="55308" name="Rectangle 13"/>
          <p:cNvSpPr>
            <a:spLocks noChangeArrowheads="1"/>
          </p:cNvSpPr>
          <p:nvPr/>
        </p:nvSpPr>
        <p:spPr bwMode="auto">
          <a:xfrm>
            <a:off x="3203575" y="5443538"/>
            <a:ext cx="5472113" cy="576262"/>
          </a:xfrm>
          <a:prstGeom prst="rect">
            <a:avLst/>
          </a:prstGeom>
          <a:noFill/>
          <a:ln w="9525">
            <a:solidFill>
              <a:schemeClr val="tx1"/>
            </a:solidFill>
            <a:miter lim="800000"/>
            <a:headEnd/>
            <a:tailEnd/>
          </a:ln>
        </p:spPr>
        <p:txBody>
          <a:bodyPr wrap="none" anchor="ctr"/>
          <a:lstStyle/>
          <a:p>
            <a:pPr algn="l" eaLnBrk="1" hangingPunct="1"/>
            <a:endParaRPr lang="zh-CN" altLang="en-US" sz="2400" u="sng">
              <a:solidFill>
                <a:schemeClr val="tx1"/>
              </a:solidFill>
              <a:latin typeface="黑体" pitchFamily="49" charset="-122"/>
              <a:ea typeface="黑体" pitchFamily="49" charset="-122"/>
            </a:endParaRPr>
          </a:p>
        </p:txBody>
      </p:sp>
      <p:sp>
        <p:nvSpPr>
          <p:cNvPr id="55309" name="Rectangle 14"/>
          <p:cNvSpPr>
            <a:spLocks noChangeArrowheads="1"/>
          </p:cNvSpPr>
          <p:nvPr/>
        </p:nvSpPr>
        <p:spPr bwMode="auto">
          <a:xfrm>
            <a:off x="3203575" y="6235700"/>
            <a:ext cx="5472113" cy="576263"/>
          </a:xfrm>
          <a:prstGeom prst="rect">
            <a:avLst/>
          </a:prstGeom>
          <a:noFill/>
          <a:ln w="9525">
            <a:solidFill>
              <a:schemeClr val="tx1"/>
            </a:solidFill>
            <a:miter lim="800000"/>
            <a:headEnd/>
            <a:tailEnd/>
          </a:ln>
        </p:spPr>
        <p:txBody>
          <a:bodyPr wrap="none" anchor="ctr"/>
          <a:lstStyle/>
          <a:p>
            <a:pPr eaLnBrk="1" hangingPunct="1"/>
            <a:endParaRPr lang="zh-CN" altLang="en-US" sz="2400" u="sng">
              <a:solidFill>
                <a:schemeClr val="tx1"/>
              </a:solidFill>
              <a:latin typeface="黑体" pitchFamily="49" charset="-122"/>
              <a:ea typeface="黑体" pitchFamily="49" charset="-122"/>
            </a:endParaRPr>
          </a:p>
        </p:txBody>
      </p:sp>
      <p:sp>
        <p:nvSpPr>
          <p:cNvPr id="55310" name="Text Box 15"/>
          <p:cNvSpPr txBox="1">
            <a:spLocks noChangeArrowheads="1"/>
          </p:cNvSpPr>
          <p:nvPr/>
        </p:nvSpPr>
        <p:spPr bwMode="auto">
          <a:xfrm>
            <a:off x="3348038" y="2709863"/>
            <a:ext cx="5295900" cy="1006475"/>
          </a:xfrm>
          <a:prstGeom prst="rect">
            <a:avLst/>
          </a:prstGeom>
          <a:noFill/>
          <a:ln>
            <a:noFill/>
          </a:ln>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r>
              <a:rPr kumimoji="0" lang="en-US" altLang="zh-CN" sz="2000">
                <a:solidFill>
                  <a:schemeClr val="tx1"/>
                </a:solidFill>
                <a:latin typeface="黑体" pitchFamily="49" charset="-122"/>
                <a:ea typeface="黑体" pitchFamily="49" charset="-122"/>
              </a:rPr>
              <a:t>1.</a:t>
            </a:r>
            <a:r>
              <a:rPr kumimoji="0" lang="zh-CN" altLang="en-US" sz="2000">
                <a:solidFill>
                  <a:schemeClr val="tx1"/>
                </a:solidFill>
                <a:latin typeface="黑体" pitchFamily="49" charset="-122"/>
                <a:ea typeface="黑体" pitchFamily="49" charset="-122"/>
              </a:rPr>
              <a:t>公牛年产精液量低（我国每头公牛</a:t>
            </a:r>
            <a:r>
              <a:rPr kumimoji="0" lang="en-US" altLang="zh-CN" sz="2000">
                <a:solidFill>
                  <a:schemeClr val="tx1"/>
                </a:solidFill>
                <a:latin typeface="黑体" pitchFamily="49" charset="-122"/>
                <a:ea typeface="黑体" pitchFamily="49" charset="-122"/>
              </a:rPr>
              <a:t>2.5</a:t>
            </a:r>
            <a:r>
              <a:rPr kumimoji="0" lang="zh-CN" altLang="en-US" sz="2000">
                <a:solidFill>
                  <a:schemeClr val="tx1"/>
                </a:solidFill>
                <a:latin typeface="黑体" pitchFamily="49" charset="-122"/>
                <a:ea typeface="黑体" pitchFamily="49" charset="-122"/>
              </a:rPr>
              <a:t>万剂，美国每头公牛年产精液</a:t>
            </a:r>
            <a:r>
              <a:rPr kumimoji="0" lang="en-US" altLang="zh-CN" sz="2000">
                <a:solidFill>
                  <a:schemeClr val="tx1"/>
                </a:solidFill>
                <a:latin typeface="黑体" pitchFamily="49" charset="-122"/>
                <a:ea typeface="黑体" pitchFamily="49" charset="-122"/>
              </a:rPr>
              <a:t>5</a:t>
            </a:r>
            <a:r>
              <a:rPr kumimoji="0" lang="zh-CN" altLang="en-US" sz="2000">
                <a:solidFill>
                  <a:schemeClr val="tx1"/>
                </a:solidFill>
                <a:latin typeface="黑体" pitchFamily="49" charset="-122"/>
                <a:ea typeface="黑体" pitchFamily="49" charset="-122"/>
              </a:rPr>
              <a:t>万剂）</a:t>
            </a:r>
          </a:p>
          <a:p>
            <a:pPr algn="l" eaLnBrk="1" hangingPunct="1"/>
            <a:r>
              <a:rPr kumimoji="0" lang="en-US" altLang="zh-CN" sz="2000">
                <a:solidFill>
                  <a:schemeClr val="tx1"/>
                </a:solidFill>
                <a:latin typeface="黑体" pitchFamily="49" charset="-122"/>
                <a:ea typeface="黑体" pitchFamily="49" charset="-122"/>
              </a:rPr>
              <a:t>2.</a:t>
            </a:r>
            <a:r>
              <a:rPr kumimoji="0" lang="zh-CN" altLang="en-US" sz="2000">
                <a:solidFill>
                  <a:schemeClr val="tx1"/>
                </a:solidFill>
                <a:latin typeface="黑体" pitchFamily="49" charset="-122"/>
                <a:ea typeface="黑体" pitchFamily="49" charset="-122"/>
              </a:rPr>
              <a:t>猪人工授精技术推广少</a:t>
            </a:r>
          </a:p>
        </p:txBody>
      </p:sp>
      <p:sp>
        <p:nvSpPr>
          <p:cNvPr id="55311" name="Text Box 16"/>
          <p:cNvSpPr txBox="1">
            <a:spLocks noChangeArrowheads="1"/>
          </p:cNvSpPr>
          <p:nvPr/>
        </p:nvSpPr>
        <p:spPr bwMode="auto">
          <a:xfrm>
            <a:off x="3276600" y="3860800"/>
            <a:ext cx="5295900" cy="1311275"/>
          </a:xfrm>
          <a:prstGeom prst="rect">
            <a:avLst/>
          </a:prstGeom>
          <a:noFill/>
          <a:ln>
            <a:noFill/>
          </a:ln>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r>
              <a:rPr kumimoji="0" lang="en-US" altLang="zh-CN" sz="2000">
                <a:solidFill>
                  <a:schemeClr val="tx1"/>
                </a:solidFill>
                <a:latin typeface="黑体" pitchFamily="49" charset="-122"/>
                <a:ea typeface="黑体" pitchFamily="49" charset="-122"/>
              </a:rPr>
              <a:t>1.</a:t>
            </a:r>
            <a:r>
              <a:rPr kumimoji="0" lang="zh-CN" altLang="en-US" sz="2000">
                <a:solidFill>
                  <a:schemeClr val="tx1"/>
                </a:solidFill>
                <a:latin typeface="黑体" pitchFamily="49" charset="-122"/>
                <a:ea typeface="黑体" pitchFamily="49" charset="-122"/>
              </a:rPr>
              <a:t>总体效率低</a:t>
            </a:r>
          </a:p>
          <a:p>
            <a:pPr algn="l" eaLnBrk="1" hangingPunct="1"/>
            <a:r>
              <a:rPr kumimoji="0" lang="en-US" altLang="zh-CN" sz="2000">
                <a:solidFill>
                  <a:schemeClr val="tx1"/>
                </a:solidFill>
                <a:latin typeface="黑体" pitchFamily="49" charset="-122"/>
                <a:ea typeface="黑体" pitchFamily="49" charset="-122"/>
              </a:rPr>
              <a:t>2.</a:t>
            </a:r>
            <a:r>
              <a:rPr kumimoji="0" lang="zh-CN" altLang="en-US" sz="2000">
                <a:solidFill>
                  <a:schemeClr val="tx1"/>
                </a:solidFill>
                <a:latin typeface="黑体" pitchFamily="49" charset="-122"/>
                <a:ea typeface="黑体" pitchFamily="49" charset="-122"/>
              </a:rPr>
              <a:t>移植数量少，妊娠率低（我国年</a:t>
            </a:r>
            <a:r>
              <a:rPr kumimoji="0" lang="en-US" altLang="zh-CN" sz="2000">
                <a:solidFill>
                  <a:schemeClr val="tx1"/>
                </a:solidFill>
                <a:latin typeface="黑体" pitchFamily="49" charset="-122"/>
                <a:ea typeface="黑体" pitchFamily="49" charset="-122"/>
              </a:rPr>
              <a:t>3</a:t>
            </a:r>
            <a:r>
              <a:rPr kumimoji="0" lang="zh-CN" altLang="en-US" sz="2000">
                <a:solidFill>
                  <a:schemeClr val="tx1"/>
                </a:solidFill>
                <a:latin typeface="黑体" pitchFamily="49" charset="-122"/>
                <a:ea typeface="黑体" pitchFamily="49" charset="-122"/>
              </a:rPr>
              <a:t>万例左右，妊娠率</a:t>
            </a:r>
            <a:r>
              <a:rPr kumimoji="0" lang="en-US" altLang="zh-CN" sz="2000">
                <a:solidFill>
                  <a:schemeClr val="tx1"/>
                </a:solidFill>
                <a:latin typeface="黑体" pitchFamily="49" charset="-122"/>
                <a:ea typeface="黑体" pitchFamily="49" charset="-122"/>
              </a:rPr>
              <a:t>40</a:t>
            </a:r>
            <a:r>
              <a:rPr kumimoji="0" lang="zh-CN" altLang="en-US" sz="2000">
                <a:solidFill>
                  <a:schemeClr val="tx1"/>
                </a:solidFill>
                <a:latin typeface="黑体" pitchFamily="49" charset="-122"/>
                <a:ea typeface="黑体" pitchFamily="49" charset="-122"/>
              </a:rPr>
              <a:t>％，美国</a:t>
            </a:r>
            <a:r>
              <a:rPr kumimoji="0" lang="en-US" altLang="zh-CN" sz="2000">
                <a:solidFill>
                  <a:schemeClr val="tx1"/>
                </a:solidFill>
                <a:latin typeface="黑体" pitchFamily="49" charset="-122"/>
                <a:ea typeface="黑体" pitchFamily="49" charset="-122"/>
              </a:rPr>
              <a:t>7</a:t>
            </a:r>
            <a:r>
              <a:rPr kumimoji="0" lang="zh-CN" altLang="en-US" sz="2000">
                <a:solidFill>
                  <a:schemeClr val="tx1"/>
                </a:solidFill>
                <a:latin typeface="黑体" pitchFamily="49" charset="-122"/>
                <a:ea typeface="黑体" pitchFamily="49" charset="-122"/>
              </a:rPr>
              <a:t>万例，妊娠率</a:t>
            </a:r>
            <a:r>
              <a:rPr kumimoji="0" lang="en-US" altLang="zh-CN" sz="2000">
                <a:solidFill>
                  <a:schemeClr val="tx1"/>
                </a:solidFill>
                <a:latin typeface="黑体" pitchFamily="49" charset="-122"/>
                <a:ea typeface="黑体" pitchFamily="49" charset="-122"/>
              </a:rPr>
              <a:t>50</a:t>
            </a:r>
            <a:r>
              <a:rPr kumimoji="0" lang="zh-CN" altLang="en-US" sz="2000">
                <a:solidFill>
                  <a:schemeClr val="tx1"/>
                </a:solidFill>
                <a:latin typeface="黑体" pitchFamily="49" charset="-122"/>
                <a:ea typeface="黑体" pitchFamily="49" charset="-122"/>
              </a:rPr>
              <a:t>％</a:t>
            </a:r>
            <a:r>
              <a:rPr kumimoji="0" lang="en-US" altLang="zh-CN" sz="2000">
                <a:solidFill>
                  <a:schemeClr val="tx1"/>
                </a:solidFill>
                <a:latin typeface="黑体" pitchFamily="49" charset="-122"/>
                <a:ea typeface="黑体" pitchFamily="49" charset="-122"/>
              </a:rPr>
              <a:t>)</a:t>
            </a:r>
          </a:p>
          <a:p>
            <a:pPr algn="l" eaLnBrk="1" hangingPunct="1"/>
            <a:r>
              <a:rPr kumimoji="0" lang="en-US" altLang="zh-CN" sz="2000">
                <a:solidFill>
                  <a:schemeClr val="tx1"/>
                </a:solidFill>
                <a:latin typeface="黑体" pitchFamily="49" charset="-122"/>
                <a:ea typeface="黑体" pitchFamily="49" charset="-122"/>
              </a:rPr>
              <a:t>3.</a:t>
            </a:r>
            <a:r>
              <a:rPr kumimoji="0" lang="zh-CN" altLang="en-US" sz="2000">
                <a:solidFill>
                  <a:schemeClr val="tx1"/>
                </a:solidFill>
                <a:latin typeface="黑体" pitchFamily="49" charset="-122"/>
                <a:ea typeface="黑体" pitchFamily="49" charset="-122"/>
              </a:rPr>
              <a:t>猪胚胎冷冻</a:t>
            </a:r>
          </a:p>
        </p:txBody>
      </p:sp>
      <p:sp>
        <p:nvSpPr>
          <p:cNvPr id="55312" name="Text Box 17"/>
          <p:cNvSpPr txBox="1">
            <a:spLocks noChangeArrowheads="1"/>
          </p:cNvSpPr>
          <p:nvPr/>
        </p:nvSpPr>
        <p:spPr bwMode="auto">
          <a:xfrm>
            <a:off x="3275013" y="5516563"/>
            <a:ext cx="5041900" cy="366712"/>
          </a:xfrm>
          <a:prstGeom prst="rect">
            <a:avLst/>
          </a:prstGeom>
          <a:noFill/>
          <a:ln>
            <a:noFill/>
          </a:ln>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spcBef>
                <a:spcPct val="50000"/>
              </a:spcBef>
            </a:pPr>
            <a:r>
              <a:rPr kumimoji="0" lang="zh-CN" altLang="en-US" sz="1800">
                <a:solidFill>
                  <a:schemeClr val="tx1"/>
                </a:solidFill>
                <a:latin typeface="黑体" pitchFamily="49" charset="-122"/>
                <a:ea typeface="黑体" pitchFamily="49" charset="-122"/>
              </a:rPr>
              <a:t>美国性别控制技术已经应用，我国刚刚开始研究</a:t>
            </a:r>
          </a:p>
        </p:txBody>
      </p:sp>
      <p:sp>
        <p:nvSpPr>
          <p:cNvPr id="55313" name="Text Box 18"/>
          <p:cNvSpPr txBox="1">
            <a:spLocks noChangeArrowheads="1"/>
          </p:cNvSpPr>
          <p:nvPr/>
        </p:nvSpPr>
        <p:spPr bwMode="auto">
          <a:xfrm>
            <a:off x="3275013" y="6308725"/>
            <a:ext cx="5543550" cy="366713"/>
          </a:xfrm>
          <a:prstGeom prst="rect">
            <a:avLst/>
          </a:prstGeom>
          <a:noFill/>
          <a:ln>
            <a:noFill/>
          </a:ln>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spcBef>
                <a:spcPct val="50000"/>
              </a:spcBef>
            </a:pPr>
            <a:r>
              <a:rPr kumimoji="0" lang="zh-CN" altLang="en-US" sz="1800">
                <a:solidFill>
                  <a:schemeClr val="tx1"/>
                </a:solidFill>
                <a:latin typeface="黑体" pitchFamily="49" charset="-122"/>
                <a:ea typeface="黑体" pitchFamily="49" charset="-122"/>
              </a:rPr>
              <a:t>国外动物克隆技术总体效率高，已经完成安全评价</a:t>
            </a:r>
          </a:p>
        </p:txBody>
      </p:sp>
      <p:sp>
        <p:nvSpPr>
          <p:cNvPr id="55314" name="AutoShape 19"/>
          <p:cNvSpPr>
            <a:spLocks noChangeArrowheads="1"/>
          </p:cNvSpPr>
          <p:nvPr/>
        </p:nvSpPr>
        <p:spPr bwMode="auto">
          <a:xfrm>
            <a:off x="2555875" y="3070225"/>
            <a:ext cx="503238" cy="287338"/>
          </a:xfrm>
          <a:prstGeom prst="rightArrow">
            <a:avLst>
              <a:gd name="adj1" fmla="val 50000"/>
              <a:gd name="adj2" fmla="val 43784"/>
            </a:avLst>
          </a:prstGeom>
          <a:noFill/>
          <a:ln w="9525">
            <a:solidFill>
              <a:schemeClr val="tx1"/>
            </a:solidFill>
            <a:miter lim="800000"/>
            <a:headEnd/>
            <a:tailEnd/>
          </a:ln>
        </p:spPr>
        <p:txBody>
          <a:bodyPr wrap="none" anchor="ctr"/>
          <a:lstStyle/>
          <a:p>
            <a:pPr algn="l" eaLnBrk="1" hangingPunct="1"/>
            <a:endParaRPr lang="zh-CN" altLang="en-US" sz="2400" u="sng">
              <a:solidFill>
                <a:schemeClr val="tx1"/>
              </a:solidFill>
              <a:latin typeface="黑体" pitchFamily="49" charset="-122"/>
              <a:ea typeface="黑体" pitchFamily="49" charset="-122"/>
            </a:endParaRPr>
          </a:p>
        </p:txBody>
      </p:sp>
      <p:sp>
        <p:nvSpPr>
          <p:cNvPr id="55315" name="AutoShape 20"/>
          <p:cNvSpPr>
            <a:spLocks noChangeArrowheads="1"/>
          </p:cNvSpPr>
          <p:nvPr/>
        </p:nvSpPr>
        <p:spPr bwMode="auto">
          <a:xfrm>
            <a:off x="2555875" y="4437063"/>
            <a:ext cx="503238" cy="287337"/>
          </a:xfrm>
          <a:prstGeom prst="rightArrow">
            <a:avLst>
              <a:gd name="adj1" fmla="val 50000"/>
              <a:gd name="adj2" fmla="val 43785"/>
            </a:avLst>
          </a:prstGeom>
          <a:noFill/>
          <a:ln w="9525">
            <a:solidFill>
              <a:schemeClr val="tx1"/>
            </a:solidFill>
            <a:miter lim="800000"/>
            <a:headEnd/>
            <a:tailEnd/>
          </a:ln>
        </p:spPr>
        <p:txBody>
          <a:bodyPr wrap="none" anchor="ctr"/>
          <a:lstStyle/>
          <a:p>
            <a:pPr algn="l" eaLnBrk="1" hangingPunct="1"/>
            <a:endParaRPr lang="zh-CN" altLang="en-US" sz="2400" u="sng">
              <a:solidFill>
                <a:schemeClr val="tx1"/>
              </a:solidFill>
              <a:latin typeface="黑体" pitchFamily="49" charset="-122"/>
              <a:ea typeface="黑体" pitchFamily="49" charset="-122"/>
            </a:endParaRPr>
          </a:p>
        </p:txBody>
      </p:sp>
      <p:sp>
        <p:nvSpPr>
          <p:cNvPr id="55316" name="AutoShape 21"/>
          <p:cNvSpPr>
            <a:spLocks noChangeArrowheads="1"/>
          </p:cNvSpPr>
          <p:nvPr/>
        </p:nvSpPr>
        <p:spPr bwMode="auto">
          <a:xfrm rot="-1354140">
            <a:off x="2489200" y="5614988"/>
            <a:ext cx="646113" cy="287337"/>
          </a:xfrm>
          <a:prstGeom prst="rightArrow">
            <a:avLst>
              <a:gd name="adj1" fmla="val 50000"/>
              <a:gd name="adj2" fmla="val 56216"/>
            </a:avLst>
          </a:prstGeom>
          <a:noFill/>
          <a:ln w="9525">
            <a:solidFill>
              <a:schemeClr val="tx1"/>
            </a:solidFill>
            <a:miter lim="800000"/>
            <a:headEnd/>
            <a:tailEnd/>
          </a:ln>
        </p:spPr>
        <p:txBody>
          <a:bodyPr wrap="none" anchor="ctr"/>
          <a:lstStyle/>
          <a:p>
            <a:pPr algn="l" eaLnBrk="1" hangingPunct="1"/>
            <a:endParaRPr lang="zh-CN" altLang="en-US" sz="2400" u="sng">
              <a:solidFill>
                <a:schemeClr val="tx1"/>
              </a:solidFill>
              <a:latin typeface="黑体" pitchFamily="49" charset="-122"/>
              <a:ea typeface="黑体" pitchFamily="49" charset="-122"/>
            </a:endParaRPr>
          </a:p>
        </p:txBody>
      </p:sp>
      <p:sp>
        <p:nvSpPr>
          <p:cNvPr id="55317" name="AutoShape 22"/>
          <p:cNvSpPr>
            <a:spLocks noChangeArrowheads="1"/>
          </p:cNvSpPr>
          <p:nvPr/>
        </p:nvSpPr>
        <p:spPr bwMode="auto">
          <a:xfrm rot="1597976">
            <a:off x="2490788" y="6130925"/>
            <a:ext cx="646112" cy="287338"/>
          </a:xfrm>
          <a:prstGeom prst="rightArrow">
            <a:avLst>
              <a:gd name="adj1" fmla="val 50000"/>
              <a:gd name="adj2" fmla="val 56215"/>
            </a:avLst>
          </a:prstGeom>
          <a:noFill/>
          <a:ln w="9525">
            <a:solidFill>
              <a:schemeClr val="tx1"/>
            </a:solidFill>
            <a:miter lim="800000"/>
            <a:headEnd/>
            <a:tailEnd/>
          </a:ln>
        </p:spPr>
        <p:txBody>
          <a:bodyPr wrap="none" anchor="ctr"/>
          <a:lstStyle/>
          <a:p>
            <a:pPr algn="l" eaLnBrk="1" hangingPunct="1"/>
            <a:endParaRPr lang="zh-CN" altLang="en-US" sz="2400" u="sng">
              <a:solidFill>
                <a:schemeClr val="tx1"/>
              </a:solidFill>
              <a:latin typeface="黑体" pitchFamily="49" charset="-122"/>
              <a:ea typeface="黑体" pitchFamily="49" charset="-122"/>
            </a:endParaRPr>
          </a:p>
        </p:txBody>
      </p:sp>
    </p:spTree>
    <p:extLst>
      <p:ext uri="{BB962C8B-B14F-4D97-AF65-F5344CB8AC3E}">
        <p14:creationId xmlns:p14="http://schemas.microsoft.com/office/powerpoint/2010/main" val="106568283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ChangeArrowheads="1"/>
          </p:cNvSpPr>
          <p:nvPr/>
        </p:nvSpPr>
        <p:spPr bwMode="auto">
          <a:xfrm>
            <a:off x="900113" y="2565401"/>
            <a:ext cx="7488237" cy="1799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pPr marL="342900" indent="-342900" algn="just" eaLnBrk="1" hangingPunct="1">
              <a:lnSpc>
                <a:spcPct val="150000"/>
              </a:lnSpc>
              <a:spcBef>
                <a:spcPct val="20000"/>
              </a:spcBef>
              <a:buClr>
                <a:srgbClr val="FF0000"/>
              </a:buClr>
              <a:buFont typeface="Wingdings" pitchFamily="2" charset="2"/>
              <a:buChar char="Ø"/>
            </a:pPr>
            <a:r>
              <a:rPr lang="zh-CN" altLang="en-US" sz="4400" dirty="0">
                <a:solidFill>
                  <a:schemeClr val="tx1"/>
                </a:solidFill>
                <a:latin typeface="黑体" pitchFamily="49" charset="-122"/>
                <a:ea typeface="黑体" pitchFamily="49" charset="-122"/>
              </a:rPr>
              <a:t>基础理论突破</a:t>
            </a:r>
          </a:p>
          <a:p>
            <a:pPr marL="342900" indent="-342900" algn="just" eaLnBrk="1" hangingPunct="1">
              <a:lnSpc>
                <a:spcPct val="150000"/>
              </a:lnSpc>
              <a:spcBef>
                <a:spcPct val="20000"/>
              </a:spcBef>
              <a:buClr>
                <a:srgbClr val="FF0000"/>
              </a:buClr>
              <a:buFont typeface="Wingdings" pitchFamily="2" charset="2"/>
              <a:buChar char="Ø"/>
            </a:pPr>
            <a:r>
              <a:rPr lang="zh-CN" altLang="en-US" sz="4400" dirty="0" smtClean="0">
                <a:solidFill>
                  <a:schemeClr val="tx1"/>
                </a:solidFill>
                <a:latin typeface="黑体" pitchFamily="49" charset="-122"/>
                <a:ea typeface="黑体" pitchFamily="49" charset="-122"/>
              </a:rPr>
              <a:t>重大技术突破</a:t>
            </a:r>
            <a:endParaRPr lang="zh-CN" altLang="en-US" sz="4400" dirty="0">
              <a:solidFill>
                <a:schemeClr val="tx1"/>
              </a:solidFill>
              <a:latin typeface="黑体" pitchFamily="49" charset="-122"/>
              <a:ea typeface="黑体" pitchFamily="49" charset="-122"/>
            </a:endParaRPr>
          </a:p>
        </p:txBody>
      </p:sp>
      <p:sp>
        <p:nvSpPr>
          <p:cNvPr id="46083" name="Rectangle 3"/>
          <p:cNvSpPr>
            <a:spLocks noChangeArrowheads="1"/>
          </p:cNvSpPr>
          <p:nvPr/>
        </p:nvSpPr>
        <p:spPr bwMode="auto">
          <a:xfrm>
            <a:off x="2214563" y="1131888"/>
            <a:ext cx="4143375" cy="708025"/>
          </a:xfrm>
          <a:prstGeom prst="rect">
            <a:avLst/>
          </a:prstGeom>
          <a:noFill/>
          <a:ln w="9525">
            <a:noFill/>
            <a:miter lim="800000"/>
            <a:headEnd/>
            <a:tailEnd/>
          </a:ln>
        </p:spPr>
        <p:txBody>
          <a:bodyPr>
            <a:spAutoFit/>
          </a:bodyPr>
          <a:lstStyle/>
          <a:p>
            <a:pPr>
              <a:defRPr/>
            </a:pPr>
            <a:r>
              <a:rPr lang="zh-CN" altLang="en-US" sz="4000" dirty="0" smtClean="0"/>
              <a:t>发展</a:t>
            </a:r>
            <a:r>
              <a:rPr lang="zh-CN" altLang="en-US" sz="4000" dirty="0"/>
              <a:t>趋势</a:t>
            </a:r>
          </a:p>
        </p:txBody>
      </p:sp>
      <p:pic>
        <p:nvPicPr>
          <p:cNvPr id="4" name="Picture 38" descr="111"/>
          <p:cNvPicPr>
            <a:picLocks noChangeAspect="1" noChangeArrowheads="1"/>
          </p:cNvPicPr>
          <p:nvPr/>
        </p:nvPicPr>
        <p:blipFill>
          <a:blip r:embed="rId2" cstate="print">
            <a:clrChange>
              <a:clrFrom>
                <a:srgbClr val="000000"/>
              </a:clrFrom>
              <a:clrTo>
                <a:srgbClr val="000000">
                  <a:alpha val="0"/>
                </a:srgbClr>
              </a:clrTo>
            </a:clrChange>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4974883" y="4149080"/>
            <a:ext cx="4185085" cy="2708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0517634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ext Box 3"/>
          <p:cNvSpPr txBox="1">
            <a:spLocks noChangeArrowheads="1"/>
          </p:cNvSpPr>
          <p:nvPr/>
        </p:nvSpPr>
        <p:spPr bwMode="auto">
          <a:xfrm>
            <a:off x="500063" y="404664"/>
            <a:ext cx="6985000" cy="928688"/>
          </a:xfrm>
          <a:prstGeom prst="rect">
            <a:avLst/>
          </a:prstGeom>
          <a:noFill/>
          <a:ln>
            <a:noFill/>
          </a:ln>
          <a:extLst/>
        </p:spPr>
        <p:txBody>
          <a:bodyPr anchor="ct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lnSpc>
                <a:spcPct val="80000"/>
              </a:lnSpc>
            </a:pPr>
            <a:r>
              <a:rPr lang="en-US" altLang="zh-CN" sz="5400" dirty="0" smtClean="0">
                <a:solidFill>
                  <a:srgbClr val="0000CC"/>
                </a:solidFill>
                <a:latin typeface="隶书" pitchFamily="49" charset="-122"/>
                <a:ea typeface="隶书" pitchFamily="49" charset="-122"/>
              </a:rPr>
              <a:t>4. </a:t>
            </a:r>
            <a:r>
              <a:rPr lang="zh-CN" altLang="en-US" sz="5400" dirty="0" smtClean="0">
                <a:solidFill>
                  <a:srgbClr val="0000CC"/>
                </a:solidFill>
                <a:latin typeface="隶书" pitchFamily="49" charset="-122"/>
                <a:ea typeface="隶书" pitchFamily="49" charset="-122"/>
              </a:rPr>
              <a:t>动物</a:t>
            </a:r>
            <a:r>
              <a:rPr lang="zh-CN" altLang="en-US" sz="5400" dirty="0">
                <a:solidFill>
                  <a:srgbClr val="0000CC"/>
                </a:solidFill>
                <a:latin typeface="隶书" pitchFamily="49" charset="-122"/>
                <a:ea typeface="隶书" pitchFamily="49" charset="-122"/>
              </a:rPr>
              <a:t>营养与饲料</a:t>
            </a:r>
          </a:p>
        </p:txBody>
      </p:sp>
      <p:pic>
        <p:nvPicPr>
          <p:cNvPr id="4" name="Picture 38" descr="111"/>
          <p:cNvPicPr>
            <a:picLocks noChangeAspect="1" noChangeArrowheads="1"/>
          </p:cNvPicPr>
          <p:nvPr/>
        </p:nvPicPr>
        <p:blipFill>
          <a:blip r:embed="rId3" cstate="print">
            <a:clrChange>
              <a:clrFrom>
                <a:srgbClr val="000000"/>
              </a:clrFrom>
              <a:clrTo>
                <a:srgbClr val="000000">
                  <a:alpha val="0"/>
                </a:srgbClr>
              </a:clrTo>
            </a:clrChange>
            <a:extLst>
              <a:ext uri="{BEBA8EAE-BF5A-486C-A8C5-ECC9F3942E4B}">
                <a14:imgProps xmlns:a14="http://schemas.microsoft.com/office/drawing/2010/main">
                  <a14:imgLayer r:embed="rId4">
                    <a14:imgEffect>
                      <a14:brightnessContrast bright="20000" contrast="-20000"/>
                    </a14:imgEffect>
                  </a14:imgLayer>
                </a14:imgProps>
              </a:ext>
              <a:ext uri="{28A0092B-C50C-407E-A947-70E740481C1C}">
                <a14:useLocalDpi xmlns:a14="http://schemas.microsoft.com/office/drawing/2010/main" val="0"/>
              </a:ext>
            </a:extLst>
          </a:blip>
          <a:srcRect/>
          <a:stretch>
            <a:fillRect/>
          </a:stretch>
        </p:blipFill>
        <p:spPr bwMode="auto">
          <a:xfrm>
            <a:off x="971600" y="1988839"/>
            <a:ext cx="7236297" cy="46839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50590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4"/>
          <p:cNvSpPr>
            <a:spLocks noChangeArrowheads="1"/>
          </p:cNvSpPr>
          <p:nvPr/>
        </p:nvSpPr>
        <p:spPr bwMode="auto">
          <a:xfrm>
            <a:off x="1743349" y="2636912"/>
            <a:ext cx="5328964" cy="4041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261938" indent="-261938" algn="just" eaLnBrk="1" hangingPunct="1">
              <a:lnSpc>
                <a:spcPct val="150000"/>
              </a:lnSpc>
              <a:spcBef>
                <a:spcPct val="20000"/>
              </a:spcBef>
              <a:buClr>
                <a:srgbClr val="FF0000"/>
              </a:buClr>
              <a:buFont typeface="Wingdings" pitchFamily="2" charset="2"/>
              <a:buChar char="Ø"/>
            </a:pPr>
            <a:r>
              <a:rPr lang="zh-CN" altLang="en-US" sz="5500" dirty="0">
                <a:latin typeface="黑体" pitchFamily="49" charset="-122"/>
                <a:ea typeface="黑体" pitchFamily="49" charset="-122"/>
              </a:rPr>
              <a:t>营养</a:t>
            </a:r>
            <a:r>
              <a:rPr lang="zh-CN" altLang="en-US" sz="5500" dirty="0" smtClean="0">
                <a:latin typeface="黑体" pitchFamily="49" charset="-122"/>
                <a:ea typeface="黑体" pitchFamily="49" charset="-122"/>
              </a:rPr>
              <a:t>与</a:t>
            </a:r>
            <a:r>
              <a:rPr lang="zh-CN" altLang="en-US" sz="5500" dirty="0">
                <a:latin typeface="黑体" pitchFamily="49" charset="-122"/>
                <a:ea typeface="黑体" pitchFamily="49" charset="-122"/>
              </a:rPr>
              <a:t>品质</a:t>
            </a:r>
            <a:r>
              <a:rPr lang="zh-CN" altLang="en-US" sz="5500" dirty="0" smtClean="0">
                <a:latin typeface="黑体" pitchFamily="49" charset="-122"/>
                <a:ea typeface="黑体" pitchFamily="49" charset="-122"/>
              </a:rPr>
              <a:t>：</a:t>
            </a:r>
            <a:endParaRPr lang="en-US" altLang="zh-CN" sz="5500" dirty="0" smtClean="0">
              <a:latin typeface="黑体" pitchFamily="49" charset="-122"/>
              <a:ea typeface="黑体" pitchFamily="49" charset="-122"/>
            </a:endParaRPr>
          </a:p>
          <a:p>
            <a:pPr marL="261938" indent="-261938" algn="just" eaLnBrk="1" hangingPunct="1">
              <a:lnSpc>
                <a:spcPct val="150000"/>
              </a:lnSpc>
              <a:spcBef>
                <a:spcPct val="20000"/>
              </a:spcBef>
              <a:buClr>
                <a:srgbClr val="FF0000"/>
              </a:buClr>
              <a:buFont typeface="Wingdings" pitchFamily="2" charset="2"/>
              <a:buChar char="Ø"/>
            </a:pPr>
            <a:r>
              <a:rPr lang="zh-CN" altLang="en-US" sz="5500" dirty="0" smtClean="0">
                <a:latin typeface="黑体" pitchFamily="49" charset="-122"/>
                <a:ea typeface="黑体" pitchFamily="49" charset="-122"/>
              </a:rPr>
              <a:t>营养与</a:t>
            </a:r>
            <a:r>
              <a:rPr lang="zh-CN" altLang="en-US" sz="5500" dirty="0">
                <a:latin typeface="黑体" pitchFamily="49" charset="-122"/>
                <a:ea typeface="黑体" pitchFamily="49" charset="-122"/>
              </a:rPr>
              <a:t>效率</a:t>
            </a:r>
            <a:r>
              <a:rPr lang="zh-CN" altLang="en-US" sz="5500" dirty="0" smtClean="0">
                <a:latin typeface="黑体" pitchFamily="49" charset="-122"/>
                <a:ea typeface="黑体" pitchFamily="49" charset="-122"/>
              </a:rPr>
              <a:t>：</a:t>
            </a:r>
            <a:endParaRPr lang="en-US" altLang="zh-CN" sz="5500" dirty="0" smtClean="0">
              <a:latin typeface="黑体" pitchFamily="49" charset="-122"/>
              <a:ea typeface="黑体" pitchFamily="49" charset="-122"/>
            </a:endParaRPr>
          </a:p>
          <a:p>
            <a:pPr marL="261938" indent="-261938" algn="just" eaLnBrk="1" hangingPunct="1">
              <a:lnSpc>
                <a:spcPct val="150000"/>
              </a:lnSpc>
              <a:spcBef>
                <a:spcPct val="20000"/>
              </a:spcBef>
              <a:buClr>
                <a:srgbClr val="FF0000"/>
              </a:buClr>
              <a:buFont typeface="Wingdings" pitchFamily="2" charset="2"/>
              <a:buChar char="Ø"/>
            </a:pPr>
            <a:r>
              <a:rPr lang="zh-CN" altLang="en-US" sz="5500" dirty="0" smtClean="0">
                <a:latin typeface="黑体" pitchFamily="49" charset="-122"/>
                <a:ea typeface="黑体" pitchFamily="49" charset="-122"/>
              </a:rPr>
              <a:t>营养与环保：</a:t>
            </a:r>
            <a:endParaRPr lang="zh-CN" altLang="en-US" sz="5500" dirty="0">
              <a:solidFill>
                <a:schemeClr val="tx1"/>
              </a:solidFill>
              <a:latin typeface="黑体" pitchFamily="49" charset="-122"/>
              <a:ea typeface="黑体" pitchFamily="49" charset="-122"/>
            </a:endParaRPr>
          </a:p>
        </p:txBody>
      </p:sp>
      <p:pic>
        <p:nvPicPr>
          <p:cNvPr id="3" name="Picture 5" descr="重点实验室牌子"/>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08105" y="0"/>
            <a:ext cx="3635896" cy="2446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5458273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3"/>
          <p:cNvSpPr>
            <a:spLocks noChangeArrowheads="1"/>
          </p:cNvSpPr>
          <p:nvPr/>
        </p:nvSpPr>
        <p:spPr bwMode="auto">
          <a:xfrm>
            <a:off x="1643063" y="500063"/>
            <a:ext cx="5357812" cy="708025"/>
          </a:xfrm>
          <a:prstGeom prst="rect">
            <a:avLst/>
          </a:prstGeom>
          <a:noFill/>
          <a:ln w="9525">
            <a:noFill/>
            <a:miter lim="800000"/>
            <a:headEnd/>
            <a:tailEnd/>
          </a:ln>
        </p:spPr>
        <p:txBody>
          <a:bodyPr>
            <a:spAutoFit/>
          </a:bodyPr>
          <a:lstStyle/>
          <a:p>
            <a:pPr>
              <a:defRPr/>
            </a:pPr>
            <a:r>
              <a:rPr lang="zh-CN" altLang="en-US" sz="4000" dirty="0" smtClean="0"/>
              <a:t>与</a:t>
            </a:r>
            <a:r>
              <a:rPr lang="zh-CN" altLang="en-US" sz="4000" dirty="0"/>
              <a:t>国际水平比较</a:t>
            </a:r>
          </a:p>
        </p:txBody>
      </p:sp>
      <p:sp>
        <p:nvSpPr>
          <p:cNvPr id="64515" name="Rectangle 2"/>
          <p:cNvSpPr txBox="1">
            <a:spLocks noChangeArrowheads="1"/>
          </p:cNvSpPr>
          <p:nvPr/>
        </p:nvSpPr>
        <p:spPr bwMode="auto">
          <a:xfrm>
            <a:off x="2069976" y="1988840"/>
            <a:ext cx="4503985" cy="4320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52425" indent="-352425">
              <a:tabLst>
                <a:tab pos="3902075" algn="l"/>
              </a:tabLst>
              <a:defRPr kumimoji="1" sz="3600" b="1">
                <a:solidFill>
                  <a:srgbClr val="FF0000"/>
                </a:solidFill>
                <a:latin typeface="黑体" pitchFamily="2" charset="-122"/>
                <a:ea typeface="黑体" pitchFamily="2" charset="-122"/>
              </a:defRPr>
            </a:lvl1pPr>
            <a:lvl2pPr marL="742950" indent="-285750">
              <a:tabLst>
                <a:tab pos="3902075" algn="l"/>
              </a:tabLst>
              <a:defRPr kumimoji="1" sz="3600" b="1">
                <a:solidFill>
                  <a:srgbClr val="FF0000"/>
                </a:solidFill>
                <a:latin typeface="黑体" pitchFamily="2" charset="-122"/>
                <a:ea typeface="黑体" pitchFamily="2" charset="-122"/>
              </a:defRPr>
            </a:lvl2pPr>
            <a:lvl3pPr marL="1143000" indent="-228600">
              <a:tabLst>
                <a:tab pos="3902075" algn="l"/>
              </a:tabLst>
              <a:defRPr kumimoji="1" sz="3600" b="1">
                <a:solidFill>
                  <a:srgbClr val="FF0000"/>
                </a:solidFill>
                <a:latin typeface="黑体" pitchFamily="2" charset="-122"/>
                <a:ea typeface="黑体" pitchFamily="2" charset="-122"/>
              </a:defRPr>
            </a:lvl3pPr>
            <a:lvl4pPr marL="1600200" indent="-228600">
              <a:tabLst>
                <a:tab pos="3902075" algn="l"/>
              </a:tabLst>
              <a:defRPr kumimoji="1" sz="3600" b="1">
                <a:solidFill>
                  <a:srgbClr val="FF0000"/>
                </a:solidFill>
                <a:latin typeface="黑体" pitchFamily="2" charset="-122"/>
                <a:ea typeface="黑体" pitchFamily="2" charset="-122"/>
              </a:defRPr>
            </a:lvl4pPr>
            <a:lvl5pPr marL="2057400" indent="-228600">
              <a:tabLst>
                <a:tab pos="3902075" algn="l"/>
              </a:tabLst>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tabLst>
                <a:tab pos="3902075" algn="l"/>
              </a:tabLs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tabLst>
                <a:tab pos="3902075" algn="l"/>
              </a:tabLs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tabLst>
                <a:tab pos="3902075" algn="l"/>
              </a:tabLs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tabLst>
                <a:tab pos="3902075" algn="l"/>
              </a:tabLst>
              <a:defRPr kumimoji="1" sz="3600" b="1">
                <a:solidFill>
                  <a:srgbClr val="FF0000"/>
                </a:solidFill>
                <a:latin typeface="黑体" pitchFamily="2" charset="-122"/>
                <a:ea typeface="黑体" pitchFamily="2" charset="-122"/>
              </a:defRPr>
            </a:lvl9pPr>
          </a:lstStyle>
          <a:p>
            <a:pPr algn="just" eaLnBrk="1" hangingPunct="1">
              <a:lnSpc>
                <a:spcPct val="150000"/>
              </a:lnSpc>
              <a:spcBef>
                <a:spcPts val="1200"/>
              </a:spcBef>
              <a:buClr>
                <a:srgbClr val="FF0000"/>
              </a:buClr>
              <a:buFont typeface="Wingdings" pitchFamily="2" charset="2"/>
              <a:buChar char="Ø"/>
            </a:pPr>
            <a:r>
              <a:rPr kumimoji="0" lang="zh-CN" altLang="en-US" sz="5500" dirty="0" smtClean="0">
                <a:solidFill>
                  <a:srgbClr val="0000CC"/>
                </a:solidFill>
                <a:latin typeface="黑体" pitchFamily="49" charset="-122"/>
                <a:ea typeface="黑体" pitchFamily="49" charset="-122"/>
              </a:rPr>
              <a:t>脱离国情</a:t>
            </a:r>
            <a:endParaRPr kumimoji="0" lang="en-US" altLang="zh-CN" sz="5500" dirty="0" smtClean="0">
              <a:solidFill>
                <a:srgbClr val="0000CC"/>
              </a:solidFill>
              <a:latin typeface="黑体" pitchFamily="49" charset="-122"/>
              <a:ea typeface="黑体" pitchFamily="49" charset="-122"/>
            </a:endParaRPr>
          </a:p>
          <a:p>
            <a:pPr algn="just" eaLnBrk="1" hangingPunct="1">
              <a:lnSpc>
                <a:spcPct val="150000"/>
              </a:lnSpc>
              <a:spcBef>
                <a:spcPts val="1200"/>
              </a:spcBef>
              <a:buClr>
                <a:srgbClr val="FF0000"/>
              </a:buClr>
              <a:buFont typeface="Wingdings" pitchFamily="2" charset="2"/>
              <a:buChar char="Ø"/>
            </a:pPr>
            <a:r>
              <a:rPr kumimoji="0" lang="zh-CN" altLang="en-US" sz="5500" dirty="0" smtClean="0">
                <a:solidFill>
                  <a:srgbClr val="0000CC"/>
                </a:solidFill>
                <a:latin typeface="黑体" pitchFamily="49" charset="-122"/>
                <a:ea typeface="黑体" pitchFamily="49" charset="-122"/>
              </a:rPr>
              <a:t>跟踪模仿</a:t>
            </a:r>
            <a:endParaRPr kumimoji="0" lang="en-US" altLang="zh-CN" sz="5500" dirty="0" smtClean="0">
              <a:solidFill>
                <a:srgbClr val="0000CC"/>
              </a:solidFill>
              <a:latin typeface="黑体" pitchFamily="49" charset="-122"/>
              <a:ea typeface="黑体" pitchFamily="49" charset="-122"/>
            </a:endParaRPr>
          </a:p>
          <a:p>
            <a:pPr algn="just" eaLnBrk="1" hangingPunct="1">
              <a:lnSpc>
                <a:spcPct val="150000"/>
              </a:lnSpc>
              <a:spcBef>
                <a:spcPts val="1200"/>
              </a:spcBef>
              <a:buClr>
                <a:srgbClr val="FF0000"/>
              </a:buClr>
              <a:buFont typeface="Wingdings" pitchFamily="2" charset="2"/>
              <a:buChar char="Ø"/>
            </a:pPr>
            <a:r>
              <a:rPr kumimoji="0" lang="zh-CN" altLang="en-US" sz="5500" dirty="0" smtClean="0">
                <a:solidFill>
                  <a:srgbClr val="0000CC"/>
                </a:solidFill>
                <a:latin typeface="黑体" pitchFamily="49" charset="-122"/>
                <a:ea typeface="黑体" pitchFamily="49" charset="-122"/>
              </a:rPr>
              <a:t>重复</a:t>
            </a:r>
            <a:r>
              <a:rPr kumimoji="0" lang="zh-CN" altLang="en-US" sz="5500" dirty="0">
                <a:solidFill>
                  <a:srgbClr val="0000CC"/>
                </a:solidFill>
                <a:latin typeface="黑体" pitchFamily="49" charset="-122"/>
                <a:ea typeface="黑体" pitchFamily="49" charset="-122"/>
              </a:rPr>
              <a:t>交叉</a:t>
            </a:r>
            <a:endParaRPr kumimoji="0" lang="en-US" altLang="zh-CN" sz="5500" dirty="0">
              <a:solidFill>
                <a:srgbClr val="0000CC"/>
              </a:solidFill>
              <a:latin typeface="黑体" pitchFamily="49" charset="-122"/>
              <a:ea typeface="黑体" pitchFamily="49" charset="-122"/>
            </a:endParaRPr>
          </a:p>
          <a:p>
            <a:pPr algn="just" eaLnBrk="1" hangingPunct="1">
              <a:lnSpc>
                <a:spcPct val="150000"/>
              </a:lnSpc>
              <a:spcBef>
                <a:spcPts val="1200"/>
              </a:spcBef>
              <a:buClr>
                <a:srgbClr val="FF0000"/>
              </a:buClr>
              <a:buFont typeface="Wingdings" pitchFamily="2" charset="2"/>
              <a:buChar char="Ø"/>
            </a:pPr>
            <a:endParaRPr kumimoji="0" lang="zh-CN" altLang="en-US" sz="5500" dirty="0">
              <a:solidFill>
                <a:srgbClr val="0000CC"/>
              </a:solidFill>
              <a:latin typeface="黑体" pitchFamily="49" charset="-122"/>
              <a:ea typeface="黑体" pitchFamily="49" charset="-122"/>
            </a:endParaRPr>
          </a:p>
        </p:txBody>
      </p:sp>
      <p:pic>
        <p:nvPicPr>
          <p:cNvPr id="4" name="Picture 2" descr="c:\users\m\appdata\roaming\360se6\USERDA~1\Temp\U_5016~1.JPG"/>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Layer>
                </a14:imgProps>
              </a:ext>
            </a:extLst>
          </a:blip>
          <a:srcRect/>
          <a:stretch>
            <a:fillRect/>
          </a:stretch>
        </p:blipFill>
        <p:spPr bwMode="auto">
          <a:xfrm>
            <a:off x="6701722" y="5229200"/>
            <a:ext cx="2437739" cy="1628779"/>
          </a:xfrm>
          <a:prstGeom prst="rect">
            <a:avLst/>
          </a:prstGeom>
          <a:noFill/>
        </p:spPr>
      </p:pic>
    </p:spTree>
    <p:extLst>
      <p:ext uri="{BB962C8B-B14F-4D97-AF65-F5344CB8AC3E}">
        <p14:creationId xmlns:p14="http://schemas.microsoft.com/office/powerpoint/2010/main" val="368405452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3"/>
          <p:cNvSpPr>
            <a:spLocks noChangeArrowheads="1"/>
          </p:cNvSpPr>
          <p:nvPr/>
        </p:nvSpPr>
        <p:spPr bwMode="auto">
          <a:xfrm>
            <a:off x="2339975" y="549275"/>
            <a:ext cx="3886200" cy="1107996"/>
          </a:xfrm>
          <a:prstGeom prst="rect">
            <a:avLst/>
          </a:prstGeom>
          <a:noFill/>
          <a:ln w="9525">
            <a:noFill/>
            <a:miter lim="800000"/>
            <a:headEnd/>
            <a:tailEnd/>
          </a:ln>
        </p:spPr>
        <p:txBody>
          <a:bodyPr>
            <a:spAutoFit/>
          </a:bodyPr>
          <a:lstStyle/>
          <a:p>
            <a:pPr>
              <a:defRPr/>
            </a:pPr>
            <a:r>
              <a:rPr lang="zh-CN" altLang="en-US" sz="6600" dirty="0" smtClean="0"/>
              <a:t>发展</a:t>
            </a:r>
            <a:r>
              <a:rPr lang="zh-CN" altLang="en-US" sz="6600" dirty="0"/>
              <a:t>趋势</a:t>
            </a:r>
          </a:p>
        </p:txBody>
      </p:sp>
      <p:sp>
        <p:nvSpPr>
          <p:cNvPr id="65539" name="Rectangle 43"/>
          <p:cNvSpPr>
            <a:spLocks noChangeArrowheads="1"/>
          </p:cNvSpPr>
          <p:nvPr/>
        </p:nvSpPr>
        <p:spPr bwMode="auto">
          <a:xfrm>
            <a:off x="539750" y="2708920"/>
            <a:ext cx="8280400" cy="3456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lstStyle/>
          <a:p>
            <a:pPr marL="352425" indent="-352425" algn="just" eaLnBrk="1" hangingPunct="1">
              <a:spcBef>
                <a:spcPts val="1200"/>
              </a:spcBef>
              <a:buClr>
                <a:srgbClr val="FF0000"/>
              </a:buClr>
              <a:buFont typeface="Wingdings" pitchFamily="2" charset="2"/>
              <a:buChar char="Ø"/>
              <a:tabLst>
                <a:tab pos="3902075" algn="l"/>
              </a:tabLst>
            </a:pPr>
            <a:r>
              <a:rPr lang="zh-CN" altLang="en-US" sz="5500" dirty="0" smtClean="0">
                <a:solidFill>
                  <a:srgbClr val="0000CC"/>
                </a:solidFill>
                <a:latin typeface="黑体" pitchFamily="49" charset="-122"/>
                <a:ea typeface="黑体" pitchFamily="49" charset="-122"/>
              </a:rPr>
              <a:t>营养生理学</a:t>
            </a:r>
            <a:endParaRPr lang="en-US" altLang="zh-CN" sz="5500" dirty="0" smtClean="0">
              <a:solidFill>
                <a:srgbClr val="0000CC"/>
              </a:solidFill>
              <a:latin typeface="黑体" pitchFamily="49" charset="-122"/>
              <a:ea typeface="黑体" pitchFamily="49" charset="-122"/>
            </a:endParaRPr>
          </a:p>
          <a:p>
            <a:pPr marL="352425" indent="-352425" algn="just" eaLnBrk="1" hangingPunct="1">
              <a:spcBef>
                <a:spcPts val="1200"/>
              </a:spcBef>
              <a:buClr>
                <a:srgbClr val="FF0000"/>
              </a:buClr>
              <a:buFont typeface="Wingdings" pitchFamily="2" charset="2"/>
              <a:buChar char="Ø"/>
              <a:tabLst>
                <a:tab pos="3902075" algn="l"/>
              </a:tabLst>
            </a:pPr>
            <a:r>
              <a:rPr lang="zh-CN" altLang="en-US" sz="5500" dirty="0" smtClean="0">
                <a:solidFill>
                  <a:srgbClr val="0000CC"/>
                </a:solidFill>
                <a:latin typeface="黑体" pitchFamily="49" charset="-122"/>
                <a:ea typeface="黑体" pitchFamily="49" charset="-122"/>
              </a:rPr>
              <a:t>整体营养学</a:t>
            </a:r>
            <a:endParaRPr lang="en-US" altLang="zh-CN" sz="5500" dirty="0" smtClean="0">
              <a:solidFill>
                <a:srgbClr val="0000CC"/>
              </a:solidFill>
              <a:latin typeface="黑体" pitchFamily="49" charset="-122"/>
              <a:ea typeface="黑体" pitchFamily="49" charset="-122"/>
            </a:endParaRPr>
          </a:p>
          <a:p>
            <a:pPr marL="352425" indent="-352425" algn="just" eaLnBrk="1" hangingPunct="1">
              <a:spcBef>
                <a:spcPts val="1200"/>
              </a:spcBef>
              <a:buClr>
                <a:srgbClr val="FF0000"/>
              </a:buClr>
              <a:buFont typeface="Wingdings" pitchFamily="2" charset="2"/>
              <a:buChar char="Ø"/>
              <a:tabLst>
                <a:tab pos="3902075" algn="l"/>
              </a:tabLst>
            </a:pPr>
            <a:r>
              <a:rPr lang="zh-CN" altLang="en-US" sz="5500" dirty="0" smtClean="0">
                <a:solidFill>
                  <a:srgbClr val="0000CC"/>
                </a:solidFill>
                <a:latin typeface="黑体" pitchFamily="49" charset="-122"/>
                <a:ea typeface="黑体" pitchFamily="49" charset="-122"/>
              </a:rPr>
              <a:t>区域特色营养学</a:t>
            </a:r>
            <a:endParaRPr lang="zh-CN" altLang="en-US" sz="5500" dirty="0">
              <a:solidFill>
                <a:srgbClr val="0000CC"/>
              </a:solidFill>
              <a:latin typeface="黑体" pitchFamily="49" charset="-122"/>
              <a:ea typeface="黑体" pitchFamily="49" charset="-122"/>
            </a:endParaRPr>
          </a:p>
        </p:txBody>
      </p:sp>
      <p:pic>
        <p:nvPicPr>
          <p:cNvPr id="4" name="Picture 2" descr="c:\users\m\appdata\roaming\360se6\USERDA~1\Temp\U_5016~1.JPG"/>
          <p:cNvPicPr>
            <a:picLocks noChangeAspect="1" noChangeArrowheads="1"/>
          </p:cNvPicPr>
          <p:nvPr/>
        </p:nvPicPr>
        <p:blipFill>
          <a:blip r:embed="rId3">
            <a:extLst>
              <a:ext uri="{BEBA8EAE-BF5A-486C-A8C5-ECC9F3942E4B}">
                <a14:imgProps xmlns:a14="http://schemas.microsoft.com/office/drawing/2010/main">
                  <a14:imgLayer r:embed="rId4">
                    <a14:imgEffect>
                      <a14:sharpenSoften amount="50000"/>
                    </a14:imgEffect>
                  </a14:imgLayer>
                </a14:imgProps>
              </a:ext>
            </a:extLst>
          </a:blip>
          <a:srcRect/>
          <a:stretch>
            <a:fillRect/>
          </a:stretch>
        </p:blipFill>
        <p:spPr bwMode="auto">
          <a:xfrm>
            <a:off x="6444208" y="5057141"/>
            <a:ext cx="2695253" cy="1800838"/>
          </a:xfrm>
          <a:prstGeom prst="rect">
            <a:avLst/>
          </a:prstGeom>
          <a:noFill/>
        </p:spPr>
      </p:pic>
    </p:spTree>
    <p:extLst>
      <p:ext uri="{BB962C8B-B14F-4D97-AF65-F5344CB8AC3E}">
        <p14:creationId xmlns:p14="http://schemas.microsoft.com/office/powerpoint/2010/main" val="170962010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6"/>
          <p:cNvSpPr>
            <a:spLocks noChangeArrowheads="1"/>
          </p:cNvSpPr>
          <p:nvPr/>
        </p:nvSpPr>
        <p:spPr bwMode="auto">
          <a:xfrm>
            <a:off x="395536" y="195534"/>
            <a:ext cx="8280920" cy="5966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449263" indent="-449263" algn="l" eaLnBrk="1" hangingPunct="1">
              <a:lnSpc>
                <a:spcPct val="150000"/>
              </a:lnSpc>
              <a:buClr>
                <a:srgbClr val="FF3300"/>
              </a:buClr>
            </a:pPr>
            <a:r>
              <a:rPr lang="zh-CN" altLang="en-US" sz="6600" dirty="0">
                <a:solidFill>
                  <a:srgbClr val="FFC000"/>
                </a:solidFill>
                <a:latin typeface="黑体" pitchFamily="49" charset="-122"/>
                <a:ea typeface="黑体" pitchFamily="49" charset="-122"/>
              </a:rPr>
              <a:t>一</a:t>
            </a:r>
            <a:r>
              <a:rPr lang="zh-CN" altLang="en-US" sz="6600" dirty="0" smtClean="0">
                <a:solidFill>
                  <a:srgbClr val="FFC000"/>
                </a:solidFill>
                <a:latin typeface="黑体" pitchFamily="49" charset="-122"/>
                <a:ea typeface="黑体" pitchFamily="49" charset="-122"/>
              </a:rPr>
              <a:t>、科学进展</a:t>
            </a:r>
            <a:endParaRPr lang="en-US" altLang="zh-CN" sz="6600" dirty="0">
              <a:solidFill>
                <a:srgbClr val="FFC000"/>
              </a:solidFill>
              <a:latin typeface="黑体" pitchFamily="49" charset="-122"/>
              <a:ea typeface="黑体" pitchFamily="49" charset="-122"/>
            </a:endParaRPr>
          </a:p>
          <a:p>
            <a:pPr marL="449263" indent="-449263" algn="l" eaLnBrk="1" hangingPunct="1">
              <a:lnSpc>
                <a:spcPct val="150000"/>
              </a:lnSpc>
              <a:buClr>
                <a:srgbClr val="FF3300"/>
              </a:buClr>
            </a:pPr>
            <a:r>
              <a:rPr lang="zh-CN" altLang="en-US" sz="6600" dirty="0">
                <a:solidFill>
                  <a:srgbClr val="FFC000"/>
                </a:solidFill>
                <a:latin typeface="黑体" pitchFamily="49" charset="-122"/>
                <a:ea typeface="黑体" pitchFamily="49" charset="-122"/>
              </a:rPr>
              <a:t>二</a:t>
            </a:r>
            <a:r>
              <a:rPr lang="zh-CN" altLang="en-US" sz="6600" dirty="0" smtClean="0">
                <a:solidFill>
                  <a:srgbClr val="FFC000"/>
                </a:solidFill>
                <a:latin typeface="黑体" pitchFamily="49" charset="-122"/>
                <a:ea typeface="黑体" pitchFamily="49" charset="-122"/>
              </a:rPr>
              <a:t>、条件状况</a:t>
            </a:r>
            <a:endParaRPr lang="en-US" altLang="zh-CN" sz="6600" dirty="0">
              <a:solidFill>
                <a:srgbClr val="FFC000"/>
              </a:solidFill>
              <a:latin typeface="黑体" pitchFamily="49" charset="-122"/>
              <a:ea typeface="黑体" pitchFamily="49" charset="-122"/>
            </a:endParaRPr>
          </a:p>
          <a:p>
            <a:pPr marL="449263" indent="-449263" algn="l" eaLnBrk="1" hangingPunct="1">
              <a:lnSpc>
                <a:spcPct val="150000"/>
              </a:lnSpc>
              <a:buClr>
                <a:srgbClr val="FF3300"/>
              </a:buClr>
              <a:buFont typeface="Wingdings" pitchFamily="2" charset="2"/>
              <a:buNone/>
            </a:pPr>
            <a:r>
              <a:rPr lang="zh-CN" altLang="en-US" sz="6600" dirty="0" smtClean="0">
                <a:solidFill>
                  <a:srgbClr val="0000CC"/>
                </a:solidFill>
                <a:latin typeface="黑体" pitchFamily="49" charset="-122"/>
                <a:ea typeface="黑体" pitchFamily="49" charset="-122"/>
              </a:rPr>
              <a:t>三、国际趋势</a:t>
            </a:r>
            <a:endParaRPr lang="en-US" altLang="zh-CN" sz="6600" dirty="0" smtClean="0">
              <a:solidFill>
                <a:srgbClr val="0000CC"/>
              </a:solidFill>
              <a:latin typeface="黑体" pitchFamily="49" charset="-122"/>
              <a:ea typeface="黑体" pitchFamily="49" charset="-122"/>
            </a:endParaRPr>
          </a:p>
          <a:p>
            <a:pPr marL="449263" indent="-449263" algn="l" eaLnBrk="1" hangingPunct="1">
              <a:lnSpc>
                <a:spcPct val="150000"/>
              </a:lnSpc>
              <a:buClr>
                <a:srgbClr val="FF3300"/>
              </a:buClr>
              <a:buFont typeface="Wingdings" pitchFamily="2" charset="2"/>
              <a:buNone/>
            </a:pPr>
            <a:r>
              <a:rPr lang="zh-CN" altLang="en-US" sz="6600" dirty="0" smtClean="0">
                <a:latin typeface="黑体" pitchFamily="49" charset="-122"/>
                <a:ea typeface="黑体" pitchFamily="49" charset="-122"/>
              </a:rPr>
              <a:t>四、几点思考</a:t>
            </a:r>
            <a:endParaRPr lang="zh-CN" altLang="en-US" sz="6600" dirty="0">
              <a:latin typeface="黑体" pitchFamily="49" charset="-122"/>
              <a:ea typeface="黑体" pitchFamily="49" charset="-122"/>
            </a:endParaRPr>
          </a:p>
        </p:txBody>
      </p:sp>
      <p:pic>
        <p:nvPicPr>
          <p:cNvPr id="5" name="Picture 2" descr="c:\documents and settings\rsj\application data\360se6\User Data\temp\u=1206602246,2003173356&amp;fm=23&amp;gp=0.jpg"/>
          <p:cNvPicPr>
            <a:picLocks noChangeAspect="1" noChangeArrowheads="1"/>
          </p:cNvPicPr>
          <p:nvPr/>
        </p:nvPicPr>
        <p:blipFill rotWithShape="1">
          <a:blip r:embed="rId2">
            <a:extLst>
              <a:ext uri="{28A0092B-C50C-407E-A947-70E740481C1C}">
                <a14:useLocalDpi xmlns:a14="http://schemas.microsoft.com/office/drawing/2010/main" val="0"/>
              </a:ext>
            </a:extLst>
          </a:blip>
          <a:srcRect r="5466" b="4490"/>
          <a:stretch/>
        </p:blipFill>
        <p:spPr bwMode="auto">
          <a:xfrm>
            <a:off x="6375117" y="4869160"/>
            <a:ext cx="2759676" cy="19774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5444538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6"/>
          <p:cNvSpPr>
            <a:spLocks noChangeArrowheads="1"/>
          </p:cNvSpPr>
          <p:nvPr/>
        </p:nvSpPr>
        <p:spPr bwMode="auto">
          <a:xfrm>
            <a:off x="395536" y="195534"/>
            <a:ext cx="8280920" cy="5966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449263" indent="-449263" algn="l" eaLnBrk="1" hangingPunct="1">
              <a:lnSpc>
                <a:spcPct val="150000"/>
              </a:lnSpc>
              <a:buClr>
                <a:srgbClr val="FF3300"/>
              </a:buClr>
            </a:pPr>
            <a:r>
              <a:rPr lang="zh-CN" altLang="en-US" sz="6600" dirty="0">
                <a:solidFill>
                  <a:srgbClr val="0000CC"/>
                </a:solidFill>
                <a:latin typeface="黑体" pitchFamily="49" charset="-122"/>
                <a:ea typeface="黑体" pitchFamily="49" charset="-122"/>
              </a:rPr>
              <a:t>一</a:t>
            </a:r>
            <a:r>
              <a:rPr lang="zh-CN" altLang="en-US" sz="6600" dirty="0" smtClean="0">
                <a:solidFill>
                  <a:srgbClr val="0000CC"/>
                </a:solidFill>
                <a:latin typeface="黑体" pitchFamily="49" charset="-122"/>
                <a:ea typeface="黑体" pitchFamily="49" charset="-122"/>
              </a:rPr>
              <a:t>、科学进展</a:t>
            </a:r>
            <a:endParaRPr lang="en-US" altLang="zh-CN" sz="6600" dirty="0">
              <a:solidFill>
                <a:srgbClr val="0000CC"/>
              </a:solidFill>
              <a:latin typeface="黑体" pitchFamily="49" charset="-122"/>
              <a:ea typeface="黑体" pitchFamily="49" charset="-122"/>
            </a:endParaRPr>
          </a:p>
          <a:p>
            <a:pPr marL="449263" indent="-449263" algn="l" eaLnBrk="1" hangingPunct="1">
              <a:lnSpc>
                <a:spcPct val="150000"/>
              </a:lnSpc>
              <a:buClr>
                <a:srgbClr val="FF3300"/>
              </a:buClr>
            </a:pPr>
            <a:r>
              <a:rPr lang="zh-CN" altLang="en-US" sz="6600" dirty="0">
                <a:latin typeface="黑体" pitchFamily="49" charset="-122"/>
                <a:ea typeface="黑体" pitchFamily="49" charset="-122"/>
              </a:rPr>
              <a:t>二</a:t>
            </a:r>
            <a:r>
              <a:rPr lang="zh-CN" altLang="en-US" sz="6600" dirty="0" smtClean="0">
                <a:latin typeface="黑体" pitchFamily="49" charset="-122"/>
                <a:ea typeface="黑体" pitchFamily="49" charset="-122"/>
              </a:rPr>
              <a:t>、条件状况</a:t>
            </a:r>
            <a:endParaRPr lang="en-US" altLang="zh-CN" sz="6600" dirty="0">
              <a:latin typeface="黑体" pitchFamily="49" charset="-122"/>
              <a:ea typeface="黑体" pitchFamily="49" charset="-122"/>
            </a:endParaRPr>
          </a:p>
          <a:p>
            <a:pPr marL="449263" indent="-449263" algn="l" eaLnBrk="1" hangingPunct="1">
              <a:lnSpc>
                <a:spcPct val="150000"/>
              </a:lnSpc>
              <a:buClr>
                <a:srgbClr val="FF3300"/>
              </a:buClr>
              <a:buFont typeface="Wingdings" pitchFamily="2" charset="2"/>
              <a:buNone/>
            </a:pPr>
            <a:r>
              <a:rPr lang="zh-CN" altLang="en-US" sz="6600" dirty="0" smtClean="0">
                <a:latin typeface="黑体" pitchFamily="49" charset="-122"/>
                <a:ea typeface="黑体" pitchFamily="49" charset="-122"/>
              </a:rPr>
              <a:t>三、国际趋势</a:t>
            </a:r>
            <a:endParaRPr lang="en-US" altLang="zh-CN" sz="6600" dirty="0" smtClean="0">
              <a:latin typeface="黑体" pitchFamily="49" charset="-122"/>
              <a:ea typeface="黑体" pitchFamily="49" charset="-122"/>
            </a:endParaRPr>
          </a:p>
          <a:p>
            <a:pPr marL="449263" indent="-449263" algn="l" eaLnBrk="1" hangingPunct="1">
              <a:lnSpc>
                <a:spcPct val="150000"/>
              </a:lnSpc>
              <a:buClr>
                <a:srgbClr val="FF3300"/>
              </a:buClr>
              <a:buFont typeface="Wingdings" pitchFamily="2" charset="2"/>
              <a:buNone/>
            </a:pPr>
            <a:r>
              <a:rPr lang="zh-CN" altLang="en-US" sz="6600" dirty="0" smtClean="0">
                <a:latin typeface="黑体" pitchFamily="49" charset="-122"/>
                <a:ea typeface="黑体" pitchFamily="49" charset="-122"/>
              </a:rPr>
              <a:t>四、几点思考</a:t>
            </a:r>
            <a:endParaRPr lang="zh-CN" altLang="en-US" sz="6600" dirty="0">
              <a:latin typeface="黑体" pitchFamily="49" charset="-122"/>
              <a:ea typeface="黑体" pitchFamily="49" charset="-122"/>
            </a:endParaRPr>
          </a:p>
        </p:txBody>
      </p:sp>
      <p:pic>
        <p:nvPicPr>
          <p:cNvPr id="5" name="Picture 2" descr="c:\documents and settings\rsj\application data\360se6\User Data\temp\u=1206602246,2003173356&amp;fm=23&amp;gp=0.jpg"/>
          <p:cNvPicPr>
            <a:picLocks noChangeAspect="1" noChangeArrowheads="1"/>
          </p:cNvPicPr>
          <p:nvPr/>
        </p:nvPicPr>
        <p:blipFill rotWithShape="1">
          <a:blip r:embed="rId2">
            <a:extLst>
              <a:ext uri="{28A0092B-C50C-407E-A947-70E740481C1C}">
                <a14:useLocalDpi xmlns:a14="http://schemas.microsoft.com/office/drawing/2010/main" val="0"/>
              </a:ext>
            </a:extLst>
          </a:blip>
          <a:srcRect r="5466" b="4490"/>
          <a:stretch/>
        </p:blipFill>
        <p:spPr bwMode="auto">
          <a:xfrm>
            <a:off x="6375117" y="4869160"/>
            <a:ext cx="2759676" cy="19774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328682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a:spLocks noChangeArrowheads="1"/>
          </p:cNvSpPr>
          <p:nvPr/>
        </p:nvSpPr>
        <p:spPr bwMode="auto">
          <a:xfrm>
            <a:off x="395536" y="195534"/>
            <a:ext cx="8280920" cy="1793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449263" indent="-449263" algn="l" eaLnBrk="1" hangingPunct="1">
              <a:lnSpc>
                <a:spcPct val="150000"/>
              </a:lnSpc>
              <a:buClr>
                <a:srgbClr val="FF3300"/>
              </a:buClr>
            </a:pPr>
            <a:r>
              <a:rPr lang="zh-CN" altLang="en-US" sz="5500" dirty="0" smtClean="0">
                <a:latin typeface="黑体" pitchFamily="49" charset="-122"/>
                <a:ea typeface="黑体" pitchFamily="49" charset="-122"/>
              </a:rPr>
              <a:t>大平台为主，小平台为辅</a:t>
            </a:r>
            <a:endParaRPr lang="zh-CN" altLang="en-US" sz="5500" dirty="0">
              <a:latin typeface="黑体" pitchFamily="49" charset="-122"/>
              <a:ea typeface="黑体" pitchFamily="49" charset="-122"/>
            </a:endParaRPr>
          </a:p>
        </p:txBody>
      </p:sp>
      <p:pic>
        <p:nvPicPr>
          <p:cNvPr id="1945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916832"/>
            <a:ext cx="8674100"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2687240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a:spLocks noChangeArrowheads="1"/>
          </p:cNvSpPr>
          <p:nvPr/>
        </p:nvSpPr>
        <p:spPr bwMode="auto">
          <a:xfrm>
            <a:off x="395536" y="195534"/>
            <a:ext cx="8280920" cy="1793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449263" indent="-449263" algn="l" eaLnBrk="1" hangingPunct="1">
              <a:lnSpc>
                <a:spcPct val="150000"/>
              </a:lnSpc>
              <a:buClr>
                <a:srgbClr val="FF3300"/>
              </a:buClr>
            </a:pPr>
            <a:r>
              <a:rPr lang="zh-CN" altLang="en-US" sz="5500" dirty="0" smtClean="0">
                <a:latin typeface="黑体" pitchFamily="49" charset="-122"/>
                <a:ea typeface="黑体" pitchFamily="49" charset="-122"/>
              </a:rPr>
              <a:t>大平台为主，小平台为辅</a:t>
            </a:r>
            <a:endParaRPr lang="zh-CN" altLang="en-US" sz="5500" dirty="0">
              <a:latin typeface="黑体" pitchFamily="49" charset="-122"/>
              <a:ea typeface="黑体" pitchFamily="49" charset="-122"/>
            </a:endParaRPr>
          </a:p>
        </p:txBody>
      </p:sp>
      <p:pic>
        <p:nvPicPr>
          <p:cNvPr id="4" name="图片 3" descr="C:\Users\hanrongwei\Desktop\BIOTECHNOLOGY RESOURCE CENTER.jpeg"/>
          <p:cNvPicPr/>
          <p:nvPr/>
        </p:nvPicPr>
        <p:blipFill rotWithShape="1">
          <a:blip r:embed="rId2" cstate="print">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l="4524" t="6975" r="4702" b="10513"/>
          <a:stretch/>
        </p:blipFill>
        <p:spPr bwMode="auto">
          <a:xfrm>
            <a:off x="179512" y="1412776"/>
            <a:ext cx="8964488" cy="5445224"/>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67701920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4950" y="332656"/>
            <a:ext cx="8674100" cy="6192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6"/>
          <p:cNvSpPr>
            <a:spLocks noChangeArrowheads="1"/>
          </p:cNvSpPr>
          <p:nvPr/>
        </p:nvSpPr>
        <p:spPr bwMode="auto">
          <a:xfrm>
            <a:off x="395536" y="195534"/>
            <a:ext cx="8280920" cy="1793306"/>
          </a:xfrm>
          <a:prstGeom prst="rect">
            <a:avLst/>
          </a:prstGeom>
          <a:solidFill>
            <a:schemeClr val="bg1"/>
          </a:solidFill>
          <a:ln>
            <a:noFill/>
          </a:ln>
          <a:extLst/>
        </p:spPr>
        <p:txBody>
          <a:bodyPr/>
          <a:lstStyle/>
          <a:p>
            <a:pPr marL="449263" indent="-449263" algn="l" eaLnBrk="1" hangingPunct="1">
              <a:lnSpc>
                <a:spcPct val="150000"/>
              </a:lnSpc>
              <a:buClr>
                <a:srgbClr val="FF3300"/>
              </a:buClr>
            </a:pPr>
            <a:r>
              <a:rPr lang="zh-CN" altLang="en-US" sz="5500" dirty="0" smtClean="0">
                <a:latin typeface="黑体" pitchFamily="49" charset="-122"/>
                <a:ea typeface="黑体" pitchFamily="49" charset="-122"/>
              </a:rPr>
              <a:t>大平台：</a:t>
            </a:r>
            <a:r>
              <a:rPr lang="zh-CN" altLang="en-US" sz="5500" dirty="0" smtClean="0">
                <a:solidFill>
                  <a:srgbClr val="0000CC"/>
                </a:solidFill>
                <a:latin typeface="黑体" pitchFamily="49" charset="-122"/>
                <a:ea typeface="黑体" pitchFamily="49" charset="-122"/>
              </a:rPr>
              <a:t>统筹，弱化单位</a:t>
            </a:r>
            <a:endParaRPr lang="zh-CN" altLang="en-US" sz="55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343001140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p:cNvSpPr>
            <a:spLocks noChangeArrowheads="1"/>
          </p:cNvSpPr>
          <p:nvPr/>
        </p:nvSpPr>
        <p:spPr bwMode="auto">
          <a:xfrm>
            <a:off x="395536" y="195534"/>
            <a:ext cx="8280920" cy="1793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449263" indent="-449263" algn="l" eaLnBrk="1" hangingPunct="1">
              <a:lnSpc>
                <a:spcPct val="150000"/>
              </a:lnSpc>
              <a:buClr>
                <a:srgbClr val="FF3300"/>
              </a:buClr>
            </a:pPr>
            <a:r>
              <a:rPr lang="zh-CN" altLang="en-US" sz="6600" dirty="0" smtClean="0">
                <a:latin typeface="黑体" pitchFamily="49" charset="-122"/>
                <a:ea typeface="黑体" pitchFamily="49" charset="-122"/>
              </a:rPr>
              <a:t>大平台：</a:t>
            </a:r>
            <a:r>
              <a:rPr lang="zh-CN" altLang="en-US" sz="6600" dirty="0" smtClean="0">
                <a:solidFill>
                  <a:srgbClr val="0000CC"/>
                </a:solidFill>
                <a:latin typeface="黑体" pitchFamily="49" charset="-122"/>
                <a:ea typeface="黑体" pitchFamily="49" charset="-122"/>
              </a:rPr>
              <a:t>人才与机制</a:t>
            </a:r>
            <a:endParaRPr lang="zh-CN" altLang="en-US" sz="6600" dirty="0">
              <a:solidFill>
                <a:srgbClr val="0000CC"/>
              </a:solidFill>
              <a:latin typeface="黑体" pitchFamily="49" charset="-122"/>
              <a:ea typeface="黑体" pitchFamily="49" charset="-122"/>
            </a:endParaRPr>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936576"/>
            <a:ext cx="8674100"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6"/>
          <p:cNvSpPr>
            <a:spLocks noChangeArrowheads="1"/>
          </p:cNvSpPr>
          <p:nvPr/>
        </p:nvSpPr>
        <p:spPr bwMode="auto">
          <a:xfrm>
            <a:off x="395536" y="5301208"/>
            <a:ext cx="8280920" cy="1362518"/>
          </a:xfrm>
          <a:prstGeom prst="rect">
            <a:avLst/>
          </a:prstGeom>
          <a:solidFill>
            <a:schemeClr val="bg1"/>
          </a:solidFill>
          <a:ln>
            <a:noFill/>
          </a:ln>
          <a:extLst/>
        </p:spPr>
        <p:txBody>
          <a:bodyPr/>
          <a:lstStyle/>
          <a:p>
            <a:pPr marL="449263" indent="-449263" algn="l" eaLnBrk="1" hangingPunct="1">
              <a:lnSpc>
                <a:spcPct val="150000"/>
              </a:lnSpc>
              <a:buClr>
                <a:srgbClr val="FF3300"/>
              </a:buClr>
            </a:pPr>
            <a:r>
              <a:rPr lang="zh-CN" altLang="en-US" sz="4400" dirty="0" smtClean="0">
                <a:solidFill>
                  <a:srgbClr val="0000CC"/>
                </a:solidFill>
                <a:latin typeface="黑体" pitchFamily="49" charset="-122"/>
                <a:ea typeface="黑体" pitchFamily="49" charset="-122"/>
              </a:rPr>
              <a:t>不带课、不带学生、不申请课题</a:t>
            </a:r>
            <a:endParaRPr lang="zh-CN" altLang="en-US" sz="4400" dirty="0">
              <a:solidFill>
                <a:srgbClr val="0000CC"/>
              </a:solidFill>
              <a:latin typeface="黑体" pitchFamily="49" charset="-122"/>
              <a:ea typeface="黑体" pitchFamily="49" charset="-122"/>
            </a:endParaRPr>
          </a:p>
        </p:txBody>
      </p:sp>
    </p:spTree>
    <p:extLst>
      <p:ext uri="{BB962C8B-B14F-4D97-AF65-F5344CB8AC3E}">
        <p14:creationId xmlns:p14="http://schemas.microsoft.com/office/powerpoint/2010/main" val="225867978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p:cNvSpPr>
            <a:spLocks noChangeArrowheads="1"/>
          </p:cNvSpPr>
          <p:nvPr/>
        </p:nvSpPr>
        <p:spPr bwMode="auto">
          <a:xfrm>
            <a:off x="395536" y="195534"/>
            <a:ext cx="8280920" cy="1793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449263" indent="-449263" algn="l" eaLnBrk="1" hangingPunct="1">
              <a:lnSpc>
                <a:spcPct val="150000"/>
              </a:lnSpc>
              <a:buClr>
                <a:srgbClr val="FF3300"/>
              </a:buClr>
            </a:pPr>
            <a:r>
              <a:rPr lang="zh-CN" altLang="en-US" sz="6600" dirty="0" smtClean="0">
                <a:latin typeface="黑体" pitchFamily="49" charset="-122"/>
                <a:ea typeface="黑体" pitchFamily="49" charset="-122"/>
              </a:rPr>
              <a:t>大平台：</a:t>
            </a:r>
            <a:r>
              <a:rPr lang="zh-CN" altLang="en-US" sz="6600" dirty="0" smtClean="0">
                <a:solidFill>
                  <a:srgbClr val="0000CC"/>
                </a:solidFill>
                <a:latin typeface="黑体" pitchFamily="49" charset="-122"/>
                <a:ea typeface="黑体" pitchFamily="49" charset="-122"/>
              </a:rPr>
              <a:t>前沿、交叉</a:t>
            </a:r>
            <a:endParaRPr lang="zh-CN" altLang="en-US" sz="6600" dirty="0">
              <a:solidFill>
                <a:srgbClr val="0000CC"/>
              </a:solidFill>
              <a:latin typeface="黑体" pitchFamily="49" charset="-122"/>
              <a:ea typeface="黑体" pitchFamily="49" charset="-122"/>
            </a:endParaRPr>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936576"/>
            <a:ext cx="8674100"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4097555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6"/>
          <p:cNvSpPr>
            <a:spLocks noChangeArrowheads="1"/>
          </p:cNvSpPr>
          <p:nvPr/>
        </p:nvSpPr>
        <p:spPr bwMode="auto">
          <a:xfrm>
            <a:off x="395536" y="195534"/>
            <a:ext cx="8280920" cy="1793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449263" indent="-449263" algn="l" eaLnBrk="1" hangingPunct="1">
              <a:lnSpc>
                <a:spcPct val="150000"/>
              </a:lnSpc>
              <a:buClr>
                <a:srgbClr val="FF3300"/>
              </a:buClr>
            </a:pPr>
            <a:r>
              <a:rPr lang="zh-CN" altLang="en-US" sz="6600" dirty="0" smtClean="0">
                <a:latin typeface="黑体" pitchFamily="49" charset="-122"/>
                <a:ea typeface="黑体" pitchFamily="49" charset="-122"/>
              </a:rPr>
              <a:t>大平台：</a:t>
            </a:r>
            <a:r>
              <a:rPr lang="zh-CN" altLang="en-US" sz="6600" dirty="0" smtClean="0">
                <a:solidFill>
                  <a:srgbClr val="0000CC"/>
                </a:solidFill>
                <a:latin typeface="黑体" pitchFamily="49" charset="-122"/>
                <a:ea typeface="黑体" pitchFamily="49" charset="-122"/>
              </a:rPr>
              <a:t>战略、健康</a:t>
            </a:r>
            <a:endParaRPr lang="zh-CN" altLang="en-US" sz="6600" dirty="0">
              <a:solidFill>
                <a:srgbClr val="0000CC"/>
              </a:solidFill>
              <a:latin typeface="黑体" pitchFamily="49" charset="-122"/>
              <a:ea typeface="黑体" pitchFamily="49" charset="-122"/>
            </a:endParaRPr>
          </a:p>
        </p:txBody>
      </p:sp>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936576"/>
            <a:ext cx="8674100"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4748236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sz="5500" b="1" dirty="0">
                <a:solidFill>
                  <a:srgbClr val="FF0000"/>
                </a:solidFill>
                <a:latin typeface="黑体" pitchFamily="49" charset="-122"/>
                <a:ea typeface="黑体" pitchFamily="49" charset="-122"/>
              </a:rPr>
              <a:t>服务</a:t>
            </a:r>
            <a:r>
              <a:rPr lang="zh-CN" altLang="en-US" sz="5500" b="1" dirty="0" smtClean="0">
                <a:solidFill>
                  <a:srgbClr val="FF0000"/>
                </a:solidFill>
                <a:latin typeface="黑体" pitchFamily="49" charset="-122"/>
                <a:ea typeface="黑体" pitchFamily="49" charset="-122"/>
              </a:rPr>
              <a:t>国家</a:t>
            </a:r>
            <a:r>
              <a:rPr lang="zh-CN" altLang="en-US" sz="5500" b="1" dirty="0">
                <a:solidFill>
                  <a:srgbClr val="FF0000"/>
                </a:solidFill>
                <a:latin typeface="黑体" pitchFamily="49" charset="-122"/>
                <a:ea typeface="黑体" pitchFamily="49" charset="-122"/>
              </a:rPr>
              <a:t>战略</a:t>
            </a:r>
          </a:p>
        </p:txBody>
      </p:sp>
      <p:pic>
        <p:nvPicPr>
          <p:cNvPr id="3" name="图片 2" descr="G:\2-美国行\DSC_0498.JPG"/>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77832" y="1844824"/>
            <a:ext cx="6984776" cy="4779963"/>
          </a:xfrm>
          <a:prstGeom prst="rect">
            <a:avLst/>
          </a:prstGeom>
          <a:noFill/>
          <a:ln>
            <a:noFill/>
          </a:ln>
        </p:spPr>
      </p:pic>
    </p:spTree>
    <p:extLst>
      <p:ext uri="{BB962C8B-B14F-4D97-AF65-F5344CB8AC3E}">
        <p14:creationId xmlns:p14="http://schemas.microsoft.com/office/powerpoint/2010/main" val="418570229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a:spLocks noChangeArrowheads="1"/>
          </p:cNvSpPr>
          <p:nvPr/>
        </p:nvSpPr>
        <p:spPr bwMode="auto">
          <a:xfrm>
            <a:off x="395536" y="195534"/>
            <a:ext cx="8280920" cy="5966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449263" indent="-449263" algn="l" eaLnBrk="1" hangingPunct="1">
              <a:lnSpc>
                <a:spcPct val="150000"/>
              </a:lnSpc>
              <a:buClr>
                <a:srgbClr val="FF3300"/>
              </a:buClr>
            </a:pPr>
            <a:r>
              <a:rPr lang="zh-CN" altLang="en-US" sz="6600" dirty="0">
                <a:solidFill>
                  <a:srgbClr val="FFC000"/>
                </a:solidFill>
                <a:latin typeface="黑体" pitchFamily="49" charset="-122"/>
                <a:ea typeface="黑体" pitchFamily="49" charset="-122"/>
              </a:rPr>
              <a:t>一</a:t>
            </a:r>
            <a:r>
              <a:rPr lang="zh-CN" altLang="en-US" sz="6600" dirty="0" smtClean="0">
                <a:solidFill>
                  <a:srgbClr val="FFC000"/>
                </a:solidFill>
                <a:latin typeface="黑体" pitchFamily="49" charset="-122"/>
                <a:ea typeface="黑体" pitchFamily="49" charset="-122"/>
              </a:rPr>
              <a:t>、科学进展</a:t>
            </a:r>
            <a:endParaRPr lang="en-US" altLang="zh-CN" sz="6600" dirty="0">
              <a:solidFill>
                <a:srgbClr val="FFC000"/>
              </a:solidFill>
              <a:latin typeface="黑体" pitchFamily="49" charset="-122"/>
              <a:ea typeface="黑体" pitchFamily="49" charset="-122"/>
            </a:endParaRPr>
          </a:p>
          <a:p>
            <a:pPr marL="449263" indent="-449263" algn="l" eaLnBrk="1" hangingPunct="1">
              <a:lnSpc>
                <a:spcPct val="150000"/>
              </a:lnSpc>
              <a:buClr>
                <a:srgbClr val="FF3300"/>
              </a:buClr>
            </a:pPr>
            <a:r>
              <a:rPr lang="zh-CN" altLang="en-US" sz="6600" dirty="0">
                <a:solidFill>
                  <a:srgbClr val="FFC000"/>
                </a:solidFill>
                <a:latin typeface="黑体" pitchFamily="49" charset="-122"/>
                <a:ea typeface="黑体" pitchFamily="49" charset="-122"/>
              </a:rPr>
              <a:t>二</a:t>
            </a:r>
            <a:r>
              <a:rPr lang="zh-CN" altLang="en-US" sz="6600" dirty="0" smtClean="0">
                <a:solidFill>
                  <a:srgbClr val="FFC000"/>
                </a:solidFill>
                <a:latin typeface="黑体" pitchFamily="49" charset="-122"/>
                <a:ea typeface="黑体" pitchFamily="49" charset="-122"/>
              </a:rPr>
              <a:t>、条件状况</a:t>
            </a:r>
            <a:endParaRPr lang="en-US" altLang="zh-CN" sz="6600" dirty="0">
              <a:solidFill>
                <a:srgbClr val="FFC000"/>
              </a:solidFill>
              <a:latin typeface="黑体" pitchFamily="49" charset="-122"/>
              <a:ea typeface="黑体" pitchFamily="49" charset="-122"/>
            </a:endParaRPr>
          </a:p>
          <a:p>
            <a:pPr marL="449263" indent="-449263" algn="l" eaLnBrk="1" hangingPunct="1">
              <a:lnSpc>
                <a:spcPct val="150000"/>
              </a:lnSpc>
              <a:buClr>
                <a:srgbClr val="FF3300"/>
              </a:buClr>
              <a:buFont typeface="Wingdings" pitchFamily="2" charset="2"/>
              <a:buNone/>
            </a:pPr>
            <a:r>
              <a:rPr lang="zh-CN" altLang="en-US" sz="6600" dirty="0" smtClean="0">
                <a:solidFill>
                  <a:srgbClr val="FFC000"/>
                </a:solidFill>
                <a:latin typeface="黑体" pitchFamily="49" charset="-122"/>
                <a:ea typeface="黑体" pitchFamily="49" charset="-122"/>
              </a:rPr>
              <a:t>三、国际趋势</a:t>
            </a:r>
            <a:endParaRPr lang="en-US" altLang="zh-CN" sz="6600" dirty="0" smtClean="0">
              <a:solidFill>
                <a:srgbClr val="FFC000"/>
              </a:solidFill>
              <a:latin typeface="黑体" pitchFamily="49" charset="-122"/>
              <a:ea typeface="黑体" pitchFamily="49" charset="-122"/>
            </a:endParaRPr>
          </a:p>
          <a:p>
            <a:pPr marL="449263" indent="-449263" algn="l" eaLnBrk="1" hangingPunct="1">
              <a:lnSpc>
                <a:spcPct val="150000"/>
              </a:lnSpc>
              <a:buClr>
                <a:srgbClr val="FF3300"/>
              </a:buClr>
              <a:buFont typeface="Wingdings" pitchFamily="2" charset="2"/>
              <a:buNone/>
            </a:pPr>
            <a:r>
              <a:rPr lang="zh-CN" altLang="en-US" sz="6600" dirty="0" smtClean="0">
                <a:solidFill>
                  <a:srgbClr val="0000CC"/>
                </a:solidFill>
                <a:latin typeface="黑体" pitchFamily="49" charset="-122"/>
                <a:ea typeface="黑体" pitchFamily="49" charset="-122"/>
              </a:rPr>
              <a:t>四、几点思考</a:t>
            </a:r>
            <a:endParaRPr lang="zh-CN" altLang="en-US" sz="6600" dirty="0">
              <a:solidFill>
                <a:srgbClr val="0000CC"/>
              </a:solidFill>
              <a:latin typeface="黑体" pitchFamily="49" charset="-122"/>
              <a:ea typeface="黑体" pitchFamily="49" charset="-122"/>
            </a:endParaRPr>
          </a:p>
        </p:txBody>
      </p:sp>
      <p:pic>
        <p:nvPicPr>
          <p:cNvPr id="3" name="Picture 2" descr="c:\documents and settings\rsj\application data\360se6\User Data\temp\u=1206602246,2003173356&amp;fm=23&amp;gp=0.jpg"/>
          <p:cNvPicPr>
            <a:picLocks noChangeAspect="1" noChangeArrowheads="1"/>
          </p:cNvPicPr>
          <p:nvPr/>
        </p:nvPicPr>
        <p:blipFill rotWithShape="1">
          <a:blip r:embed="rId2">
            <a:extLst>
              <a:ext uri="{28A0092B-C50C-407E-A947-70E740481C1C}">
                <a14:useLocalDpi xmlns:a14="http://schemas.microsoft.com/office/drawing/2010/main" val="0"/>
              </a:ext>
            </a:extLst>
          </a:blip>
          <a:srcRect r="5466" b="4490"/>
          <a:stretch/>
        </p:blipFill>
        <p:spPr bwMode="auto">
          <a:xfrm>
            <a:off x="6375117" y="4869160"/>
            <a:ext cx="2759676" cy="19774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939115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1029"/>
          <p:cNvSpPr txBox="1">
            <a:spLocks noChangeArrowheads="1"/>
          </p:cNvSpPr>
          <p:nvPr/>
        </p:nvSpPr>
        <p:spPr bwMode="auto">
          <a:xfrm>
            <a:off x="571500" y="188640"/>
            <a:ext cx="8176964" cy="93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spcBef>
                <a:spcPct val="50000"/>
              </a:spcBef>
              <a:buClr>
                <a:srgbClr val="FFFF00"/>
              </a:buClr>
              <a:buFont typeface="Monotype Sorts" charset="2"/>
              <a:buNone/>
            </a:pPr>
            <a:r>
              <a:rPr lang="zh-CN" altLang="en-US" sz="5500" dirty="0">
                <a:latin typeface="黑体" pitchFamily="49" charset="-122"/>
                <a:ea typeface="黑体" pitchFamily="49" charset="-122"/>
              </a:rPr>
              <a:t>畜牧业</a:t>
            </a:r>
            <a:r>
              <a:rPr lang="zh-CN" altLang="en-US" sz="5500" dirty="0" smtClean="0">
                <a:latin typeface="黑体" pitchFamily="49" charset="-122"/>
                <a:ea typeface="黑体" pitchFamily="49" charset="-122"/>
              </a:rPr>
              <a:t>是国家的</a:t>
            </a:r>
            <a:r>
              <a:rPr lang="zh-CN" altLang="en-US" sz="5500" dirty="0">
                <a:latin typeface="黑体" pitchFamily="49" charset="-122"/>
                <a:ea typeface="黑体" pitchFamily="49" charset="-122"/>
              </a:rPr>
              <a:t>重要标志</a:t>
            </a:r>
          </a:p>
        </p:txBody>
      </p:sp>
      <p:sp>
        <p:nvSpPr>
          <p:cNvPr id="20483" name="Rectangle 1030"/>
          <p:cNvSpPr>
            <a:spLocks noChangeArrowheads="1"/>
          </p:cNvSpPr>
          <p:nvPr/>
        </p:nvSpPr>
        <p:spPr bwMode="auto">
          <a:xfrm>
            <a:off x="251520" y="1827445"/>
            <a:ext cx="8496944" cy="3996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marL="365125" indent="-365125" algn="l">
              <a:lnSpc>
                <a:spcPct val="150000"/>
              </a:lnSpc>
              <a:spcBef>
                <a:spcPct val="20000"/>
              </a:spcBef>
              <a:buClr>
                <a:srgbClr val="FF0000"/>
              </a:buClr>
              <a:buFont typeface="Wingdings" pitchFamily="2" charset="2"/>
              <a:buChar char="Ø"/>
            </a:pPr>
            <a:r>
              <a:rPr lang="en-US" altLang="zh-CN" sz="4400" dirty="0" smtClean="0">
                <a:solidFill>
                  <a:schemeClr val="tx1"/>
                </a:solidFill>
                <a:latin typeface="黑体" pitchFamily="49" charset="-122"/>
                <a:ea typeface="黑体" pitchFamily="49" charset="-122"/>
              </a:rPr>
              <a:t>2013</a:t>
            </a:r>
            <a:r>
              <a:rPr lang="zh-CN" altLang="en-US" sz="4400" dirty="0" smtClean="0">
                <a:solidFill>
                  <a:schemeClr val="tx1"/>
                </a:solidFill>
                <a:latin typeface="黑体" pitchFamily="49" charset="-122"/>
                <a:ea typeface="黑体" pitchFamily="49" charset="-122"/>
              </a:rPr>
              <a:t>年</a:t>
            </a:r>
            <a:r>
              <a:rPr lang="zh-CN" altLang="en-US" sz="4400" dirty="0">
                <a:solidFill>
                  <a:schemeClr val="tx1"/>
                </a:solidFill>
                <a:latin typeface="黑体" pitchFamily="49" charset="-122"/>
                <a:ea typeface="黑体" pitchFamily="49" charset="-122"/>
              </a:rPr>
              <a:t>占农林牧渔业</a:t>
            </a:r>
            <a:r>
              <a:rPr lang="en-US" altLang="zh-CN" sz="4400" dirty="0" smtClean="0">
                <a:latin typeface="黑体" pitchFamily="49" charset="-122"/>
                <a:ea typeface="黑体" pitchFamily="49" charset="-122"/>
              </a:rPr>
              <a:t>30</a:t>
            </a:r>
            <a:r>
              <a:rPr lang="en-US" altLang="zh-CN" sz="4400" dirty="0" smtClean="0">
                <a:solidFill>
                  <a:schemeClr val="tx1"/>
                </a:solidFill>
                <a:latin typeface="黑体" pitchFamily="49" charset="-122"/>
                <a:ea typeface="黑体" pitchFamily="49" charset="-122"/>
              </a:rPr>
              <a:t>% </a:t>
            </a:r>
            <a:r>
              <a:rPr lang="zh-CN" altLang="en-US" sz="4400" dirty="0">
                <a:solidFill>
                  <a:schemeClr val="tx1"/>
                </a:solidFill>
                <a:latin typeface="黑体" pitchFamily="49" charset="-122"/>
                <a:ea typeface="黑体" pitchFamily="49" charset="-122"/>
              </a:rPr>
              <a:t>，由从属于农业的副业到相对独立的</a:t>
            </a:r>
            <a:r>
              <a:rPr lang="zh-CN" altLang="en-US" sz="4400" dirty="0" smtClean="0">
                <a:solidFill>
                  <a:schemeClr val="tx1"/>
                </a:solidFill>
                <a:latin typeface="黑体" pitchFamily="49" charset="-122"/>
                <a:ea typeface="黑体" pitchFamily="49" charset="-122"/>
              </a:rPr>
              <a:t>产业</a:t>
            </a:r>
            <a:r>
              <a:rPr lang="zh-CN" altLang="en-US" sz="4400" dirty="0">
                <a:solidFill>
                  <a:schemeClr val="tx1"/>
                </a:solidFill>
                <a:latin typeface="黑体" pitchFamily="49" charset="-122"/>
                <a:ea typeface="黑体" pitchFamily="49" charset="-122"/>
              </a:rPr>
              <a:t>。畜牧及相关产业的劳动力约</a:t>
            </a:r>
            <a:r>
              <a:rPr lang="en-US" altLang="zh-CN" sz="4400" dirty="0">
                <a:solidFill>
                  <a:schemeClr val="tx1"/>
                </a:solidFill>
                <a:latin typeface="黑体" pitchFamily="49" charset="-122"/>
                <a:ea typeface="黑体" pitchFamily="49" charset="-122"/>
              </a:rPr>
              <a:t>1</a:t>
            </a:r>
            <a:r>
              <a:rPr lang="zh-CN" altLang="en-US" sz="4400" dirty="0">
                <a:solidFill>
                  <a:schemeClr val="tx1"/>
                </a:solidFill>
                <a:latin typeface="黑体" pitchFamily="49" charset="-122"/>
                <a:ea typeface="黑体" pitchFamily="49" charset="-122"/>
              </a:rPr>
              <a:t>亿人</a:t>
            </a:r>
            <a:r>
              <a:rPr lang="zh-CN" altLang="en-US" sz="4400" dirty="0" smtClean="0">
                <a:solidFill>
                  <a:schemeClr val="tx1"/>
                </a:solidFill>
                <a:latin typeface="黑体" pitchFamily="49" charset="-122"/>
                <a:ea typeface="黑体" pitchFamily="49" charset="-122"/>
              </a:rPr>
              <a:t>。</a:t>
            </a:r>
            <a:endParaRPr lang="zh-CN" altLang="en-US" sz="4400" dirty="0">
              <a:solidFill>
                <a:schemeClr val="tx1"/>
              </a:solidFill>
              <a:latin typeface="黑体" pitchFamily="49" charset="-122"/>
              <a:ea typeface="黑体" pitchFamily="49" charset="-122"/>
            </a:endParaRPr>
          </a:p>
        </p:txBody>
      </p:sp>
      <p:pic>
        <p:nvPicPr>
          <p:cNvPr id="4" name="Picture 2" descr="c:\documents and settings\rsj\application data\360se6\User Data\temp\u=1206602246,2003173356&amp;fm=23&amp;gp=0.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5466" b="4490"/>
          <a:stretch/>
        </p:blipFill>
        <p:spPr bwMode="auto">
          <a:xfrm>
            <a:off x="7236297" y="5486228"/>
            <a:ext cx="1898496" cy="1360342"/>
          </a:xfrm>
          <a:prstGeom prst="rect">
            <a:avLst/>
          </a:prstGeom>
          <a:noFill/>
          <a:extLst>
            <a:ext uri="{909E8E84-426E-40DD-AFC4-6F175D3DCCD1}">
              <a14:hiddenFill xmlns:a14="http://schemas.microsoft.com/office/drawing/2010/main">
                <a:solidFill>
                  <a:srgbClr val="FFFFFF"/>
                </a:solidFill>
              </a14:hiddenFill>
            </a:ext>
          </a:extLst>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Text Box 1052"/>
          <p:cNvSpPr txBox="1">
            <a:spLocks noChangeArrowheads="1"/>
          </p:cNvSpPr>
          <p:nvPr/>
        </p:nvSpPr>
        <p:spPr bwMode="auto">
          <a:xfrm>
            <a:off x="754781" y="322263"/>
            <a:ext cx="7633643"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spcBef>
                <a:spcPct val="50000"/>
              </a:spcBef>
            </a:pPr>
            <a:r>
              <a:rPr lang="zh-CN" altLang="en-US" sz="6600" dirty="0" smtClean="0">
                <a:latin typeface="黑体" pitchFamily="49" charset="-122"/>
                <a:ea typeface="黑体" pitchFamily="49" charset="-122"/>
              </a:rPr>
              <a:t>世界畜牧业</a:t>
            </a:r>
            <a:endParaRPr lang="zh-CN" altLang="en-US" sz="6600" dirty="0">
              <a:latin typeface="黑体" pitchFamily="49" charset="-122"/>
              <a:ea typeface="黑体" pitchFamily="49" charset="-122"/>
            </a:endParaRPr>
          </a:p>
        </p:txBody>
      </p:sp>
      <p:graphicFrame>
        <p:nvGraphicFramePr>
          <p:cNvPr id="30" name="表格 29"/>
          <p:cNvGraphicFramePr>
            <a:graphicFrameLocks noGrp="1"/>
          </p:cNvGraphicFramePr>
          <p:nvPr>
            <p:extLst>
              <p:ext uri="{D42A27DB-BD31-4B8C-83A1-F6EECF244321}">
                <p14:modId xmlns:p14="http://schemas.microsoft.com/office/powerpoint/2010/main" val="3505775543"/>
              </p:ext>
            </p:extLst>
          </p:nvPr>
        </p:nvGraphicFramePr>
        <p:xfrm>
          <a:off x="107504" y="1844824"/>
          <a:ext cx="8892479" cy="3915072"/>
        </p:xfrm>
        <a:graphic>
          <a:graphicData uri="http://schemas.openxmlformats.org/drawingml/2006/table">
            <a:tbl>
              <a:tblPr firstRow="1" bandRow="1">
                <a:tableStyleId>{5C22544A-7EE6-4342-B048-85BDC9FD1C3A}</a:tableStyleId>
              </a:tblPr>
              <a:tblGrid>
                <a:gridCol w="2319777"/>
                <a:gridCol w="2288735"/>
                <a:gridCol w="1886676"/>
                <a:gridCol w="2397291"/>
              </a:tblGrid>
              <a:tr h="978768">
                <a:tc>
                  <a:txBody>
                    <a:bodyPr/>
                    <a:lstStyle/>
                    <a:p>
                      <a:endParaRPr lang="zh-CN" altLang="en-US" sz="3300" b="1" dirty="0">
                        <a:solidFill>
                          <a:schemeClr val="tx1"/>
                        </a:solidFill>
                        <a:latin typeface="黑体" pitchFamily="49" charset="-122"/>
                        <a:ea typeface="黑体" pitchFamily="49" charset="-122"/>
                      </a:endParaRPr>
                    </a:p>
                  </a:txBody>
                  <a:tcPr marL="91432" marR="91432" marT="45734" marB="45734">
                    <a:noFill/>
                  </a:tcPr>
                </a:tc>
                <a:tc>
                  <a:txBody>
                    <a:bodyPr/>
                    <a:lstStyle/>
                    <a:p>
                      <a:pPr algn="ctr"/>
                      <a:r>
                        <a:rPr lang="en-US" altLang="zh-CN" sz="3300" b="1" dirty="0" smtClean="0">
                          <a:solidFill>
                            <a:schemeClr val="tx1"/>
                          </a:solidFill>
                          <a:latin typeface="黑体" pitchFamily="49" charset="-122"/>
                          <a:ea typeface="黑体" pitchFamily="49" charset="-122"/>
                        </a:rPr>
                        <a:t>2010</a:t>
                      </a:r>
                      <a:r>
                        <a:rPr lang="zh-CN" altLang="en-US" sz="3300" b="1" dirty="0" smtClean="0">
                          <a:solidFill>
                            <a:schemeClr val="tx1"/>
                          </a:solidFill>
                          <a:latin typeface="黑体" pitchFamily="49" charset="-122"/>
                          <a:ea typeface="黑体" pitchFamily="49" charset="-122"/>
                        </a:rPr>
                        <a:t>中国</a:t>
                      </a:r>
                      <a:endParaRPr lang="zh-CN" altLang="en-US" sz="3300" b="1" dirty="0">
                        <a:solidFill>
                          <a:schemeClr val="tx1"/>
                        </a:solidFill>
                        <a:latin typeface="黑体" pitchFamily="49" charset="-122"/>
                        <a:ea typeface="黑体" pitchFamily="49" charset="-122"/>
                      </a:endParaRPr>
                    </a:p>
                  </a:txBody>
                  <a:tcPr marL="91432" marR="91432" marT="45734" marB="45734">
                    <a:noFill/>
                  </a:tcPr>
                </a:tc>
                <a:tc>
                  <a:txBody>
                    <a:bodyPr/>
                    <a:lstStyle/>
                    <a:p>
                      <a:pPr algn="ctr"/>
                      <a:r>
                        <a:rPr lang="zh-CN" altLang="en-US" sz="3300" b="1" dirty="0" smtClean="0">
                          <a:solidFill>
                            <a:schemeClr val="tx1"/>
                          </a:solidFill>
                          <a:latin typeface="黑体" pitchFamily="49" charset="-122"/>
                          <a:ea typeface="黑体" pitchFamily="49" charset="-122"/>
                        </a:rPr>
                        <a:t>世界比重</a:t>
                      </a:r>
                      <a:endParaRPr lang="zh-CN" altLang="en-US" sz="3300" b="1" dirty="0">
                        <a:solidFill>
                          <a:schemeClr val="tx1"/>
                        </a:solidFill>
                        <a:latin typeface="黑体" pitchFamily="49" charset="-122"/>
                        <a:ea typeface="黑体" pitchFamily="49" charset="-122"/>
                      </a:endParaRPr>
                    </a:p>
                  </a:txBody>
                  <a:tcPr marL="91432" marR="91432" marT="45734" marB="45734">
                    <a:noFill/>
                  </a:tcPr>
                </a:tc>
                <a:tc>
                  <a:txBody>
                    <a:bodyPr/>
                    <a:lstStyle/>
                    <a:p>
                      <a:pPr algn="ctr"/>
                      <a:r>
                        <a:rPr lang="zh-CN" altLang="en-US" sz="3300" b="1" dirty="0" smtClean="0">
                          <a:solidFill>
                            <a:schemeClr val="tx1"/>
                          </a:solidFill>
                          <a:latin typeface="黑体" pitchFamily="49" charset="-122"/>
                          <a:ea typeface="黑体" pitchFamily="49" charset="-122"/>
                        </a:rPr>
                        <a:t>世界位置</a:t>
                      </a:r>
                      <a:endParaRPr lang="zh-CN" altLang="en-US" sz="3300" b="1" dirty="0">
                        <a:solidFill>
                          <a:schemeClr val="tx1"/>
                        </a:solidFill>
                        <a:latin typeface="黑体" pitchFamily="49" charset="-122"/>
                        <a:ea typeface="黑体" pitchFamily="49" charset="-122"/>
                      </a:endParaRPr>
                    </a:p>
                  </a:txBody>
                  <a:tcPr marL="91432" marR="91432" marT="45734" marB="45734">
                    <a:noFill/>
                  </a:tcPr>
                </a:tc>
              </a:tr>
              <a:tr h="978768">
                <a:tc>
                  <a:txBody>
                    <a:bodyPr/>
                    <a:lstStyle/>
                    <a:p>
                      <a:r>
                        <a:rPr lang="zh-CN" altLang="en-US" sz="3300" b="1" dirty="0" smtClean="0">
                          <a:latin typeface="黑体" pitchFamily="49" charset="-122"/>
                          <a:ea typeface="黑体" pitchFamily="49" charset="-122"/>
                        </a:rPr>
                        <a:t>肉类总产量</a:t>
                      </a:r>
                      <a:endParaRPr lang="zh-CN" altLang="en-US" sz="3300" b="1" dirty="0">
                        <a:latin typeface="黑体" pitchFamily="49" charset="-122"/>
                        <a:ea typeface="黑体" pitchFamily="49" charset="-122"/>
                      </a:endParaRPr>
                    </a:p>
                  </a:txBody>
                  <a:tcPr marL="91432" marR="91432" marT="45734" marB="45734">
                    <a:noFill/>
                  </a:tcPr>
                </a:tc>
                <a:tc>
                  <a:txBody>
                    <a:bodyPr/>
                    <a:lstStyle/>
                    <a:p>
                      <a:pPr algn="ctr" fontAlgn="ctr"/>
                      <a:r>
                        <a:rPr lang="en-US" altLang="zh-CN" sz="3300" b="1" kern="1200" dirty="0" smtClean="0">
                          <a:solidFill>
                            <a:schemeClr val="dk1"/>
                          </a:solidFill>
                          <a:latin typeface="黑体" pitchFamily="49" charset="-122"/>
                          <a:ea typeface="黑体" pitchFamily="49" charset="-122"/>
                          <a:cs typeface="+mn-cs"/>
                        </a:rPr>
                        <a:t>8075</a:t>
                      </a:r>
                      <a:r>
                        <a:rPr lang="zh-CN" altLang="en-US" sz="3300" b="1" kern="1200" dirty="0" smtClean="0">
                          <a:solidFill>
                            <a:schemeClr val="dk1"/>
                          </a:solidFill>
                          <a:latin typeface="黑体" pitchFamily="49" charset="-122"/>
                          <a:ea typeface="黑体" pitchFamily="49" charset="-122"/>
                          <a:cs typeface="+mn-cs"/>
                        </a:rPr>
                        <a:t>万吨</a:t>
                      </a:r>
                      <a:endParaRPr lang="en-US" altLang="zh-CN" sz="3300" b="1" kern="1200" dirty="0" smtClean="0">
                        <a:solidFill>
                          <a:schemeClr val="dk1"/>
                        </a:solidFill>
                        <a:latin typeface="黑体" pitchFamily="49" charset="-122"/>
                        <a:ea typeface="黑体" pitchFamily="49" charset="-122"/>
                        <a:cs typeface="+mn-cs"/>
                      </a:endParaRPr>
                    </a:p>
                  </a:txBody>
                  <a:tcPr marL="9524" marR="9524" marT="9528" marB="0" anchor="c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3300" b="1" i="0" u="none" strike="noStrike" cap="none" normalizeH="0" baseline="0" dirty="0" smtClean="0">
                          <a:ln>
                            <a:noFill/>
                          </a:ln>
                          <a:solidFill>
                            <a:schemeClr val="tx1"/>
                          </a:solidFill>
                          <a:effectLst/>
                          <a:latin typeface="黑体" pitchFamily="49" charset="-122"/>
                          <a:ea typeface="黑体" pitchFamily="49" charset="-122"/>
                        </a:rPr>
                        <a:t>27.3%</a:t>
                      </a:r>
                    </a:p>
                  </a:txBody>
                  <a:tcPr marL="91432" marR="91432" marT="45734" marB="45734" horzOverflow="overflow">
                    <a:noFill/>
                  </a:tcPr>
                </a:tc>
                <a:tc>
                  <a:txBody>
                    <a:bodyPr/>
                    <a:lstStyle/>
                    <a:p>
                      <a:r>
                        <a:rPr lang="zh-CN" altLang="en-US" sz="3300" b="1" dirty="0" smtClean="0">
                          <a:latin typeface="黑体" pitchFamily="49" charset="-122"/>
                          <a:ea typeface="黑体" pitchFamily="49" charset="-122"/>
                        </a:rPr>
                        <a:t>第</a:t>
                      </a:r>
                      <a:r>
                        <a:rPr lang="en-US" altLang="zh-CN" sz="3300" b="1" dirty="0" smtClean="0">
                          <a:latin typeface="黑体" pitchFamily="49" charset="-122"/>
                          <a:ea typeface="黑体" pitchFamily="49" charset="-122"/>
                        </a:rPr>
                        <a:t>1</a:t>
                      </a:r>
                      <a:r>
                        <a:rPr lang="zh-CN" altLang="en-US" sz="3300" b="1" dirty="0" smtClean="0">
                          <a:latin typeface="黑体" pitchFamily="49" charset="-122"/>
                          <a:ea typeface="黑体" pitchFamily="49" charset="-122"/>
                        </a:rPr>
                        <a:t>，</a:t>
                      </a:r>
                      <a:r>
                        <a:rPr lang="en-US" altLang="zh-CN" sz="3300" b="1" dirty="0" smtClean="0">
                          <a:latin typeface="黑体" pitchFamily="49" charset="-122"/>
                          <a:ea typeface="黑体" pitchFamily="49" charset="-122"/>
                        </a:rPr>
                        <a:t>90</a:t>
                      </a:r>
                      <a:r>
                        <a:rPr lang="zh-CN" altLang="en-US" sz="3300" b="1" dirty="0" smtClean="0">
                          <a:latin typeface="黑体" pitchFamily="49" charset="-122"/>
                          <a:ea typeface="黑体" pitchFamily="49" charset="-122"/>
                        </a:rPr>
                        <a:t>年</a:t>
                      </a:r>
                      <a:r>
                        <a:rPr lang="en-US" altLang="zh-CN" sz="3300" b="1" dirty="0" smtClean="0">
                          <a:latin typeface="黑体" pitchFamily="49" charset="-122"/>
                          <a:ea typeface="黑体" pitchFamily="49" charset="-122"/>
                        </a:rPr>
                        <a:t>-</a:t>
                      </a:r>
                      <a:endParaRPr lang="zh-CN" altLang="en-US" sz="3300" b="1" dirty="0">
                        <a:latin typeface="黑体" pitchFamily="49" charset="-122"/>
                        <a:ea typeface="黑体" pitchFamily="49" charset="-122"/>
                      </a:endParaRPr>
                    </a:p>
                  </a:txBody>
                  <a:tcPr marL="91432" marR="91432" marT="45734" marB="45734">
                    <a:noFill/>
                  </a:tcPr>
                </a:tc>
              </a:tr>
              <a:tr h="978768">
                <a:tc>
                  <a:txBody>
                    <a:bodyPr/>
                    <a:lstStyle/>
                    <a:p>
                      <a:r>
                        <a:rPr lang="zh-CN" altLang="en-US" sz="3300" b="1" dirty="0" smtClean="0">
                          <a:latin typeface="黑体" pitchFamily="49" charset="-122"/>
                          <a:ea typeface="黑体" pitchFamily="49" charset="-122"/>
                        </a:rPr>
                        <a:t>禽蛋总产量</a:t>
                      </a:r>
                      <a:endParaRPr lang="zh-CN" altLang="en-US" sz="3300" b="1" dirty="0">
                        <a:latin typeface="黑体" pitchFamily="49" charset="-122"/>
                        <a:ea typeface="黑体" pitchFamily="49" charset="-122"/>
                      </a:endParaRPr>
                    </a:p>
                  </a:txBody>
                  <a:tcPr marL="91432" marR="91432" marT="45734" marB="45734">
                    <a:noFill/>
                  </a:tcPr>
                </a:tc>
                <a:tc>
                  <a:txBody>
                    <a:bodyPr/>
                    <a:lstStyle/>
                    <a:p>
                      <a:pPr algn="ctr" fontAlgn="ctr"/>
                      <a:r>
                        <a:rPr lang="en-US" altLang="zh-CN" sz="3300" b="1" kern="1200" dirty="0" smtClean="0">
                          <a:solidFill>
                            <a:schemeClr val="dk1"/>
                          </a:solidFill>
                          <a:latin typeface="黑体" pitchFamily="49" charset="-122"/>
                          <a:ea typeface="黑体" pitchFamily="49" charset="-122"/>
                          <a:cs typeface="+mn-cs"/>
                        </a:rPr>
                        <a:t>2800</a:t>
                      </a:r>
                      <a:r>
                        <a:rPr lang="zh-CN" altLang="en-US" sz="3300" b="1" kern="1200" dirty="0" smtClean="0">
                          <a:solidFill>
                            <a:schemeClr val="dk1"/>
                          </a:solidFill>
                          <a:latin typeface="黑体" pitchFamily="49" charset="-122"/>
                          <a:ea typeface="黑体" pitchFamily="49" charset="-122"/>
                          <a:cs typeface="+mn-cs"/>
                        </a:rPr>
                        <a:t>万吨</a:t>
                      </a:r>
                      <a:endParaRPr lang="en-US" altLang="zh-CN" sz="3300" b="1" kern="1200" dirty="0" smtClean="0">
                        <a:solidFill>
                          <a:schemeClr val="dk1"/>
                        </a:solidFill>
                        <a:latin typeface="黑体" pitchFamily="49" charset="-122"/>
                        <a:ea typeface="黑体" pitchFamily="49" charset="-122"/>
                        <a:cs typeface="+mn-cs"/>
                      </a:endParaRPr>
                    </a:p>
                  </a:txBody>
                  <a:tcPr marL="9524" marR="9524" marT="9528" marB="0" anchor="c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3300" b="1" i="0" u="none" strike="noStrike" cap="none" normalizeH="0" baseline="0" dirty="0" smtClean="0">
                          <a:ln>
                            <a:noFill/>
                          </a:ln>
                          <a:solidFill>
                            <a:schemeClr val="tx1"/>
                          </a:solidFill>
                          <a:effectLst/>
                          <a:latin typeface="黑体" pitchFamily="49" charset="-122"/>
                          <a:ea typeface="黑体" pitchFamily="49" charset="-122"/>
                        </a:rPr>
                        <a:t>40.5%</a:t>
                      </a:r>
                    </a:p>
                  </a:txBody>
                  <a:tcPr marL="91432" marR="91432" marT="45734" marB="45734" horzOverflow="overflow">
                    <a:noFill/>
                  </a:tcPr>
                </a:tc>
                <a:tc>
                  <a:txBody>
                    <a:bodyPr/>
                    <a:lstStyle/>
                    <a:p>
                      <a:r>
                        <a:rPr lang="zh-CN" altLang="en-US" sz="3300" b="1" dirty="0" smtClean="0">
                          <a:latin typeface="黑体" pitchFamily="49" charset="-122"/>
                          <a:ea typeface="黑体" pitchFamily="49" charset="-122"/>
                        </a:rPr>
                        <a:t>第</a:t>
                      </a:r>
                      <a:r>
                        <a:rPr lang="en-US" altLang="zh-CN" sz="3300" b="1" dirty="0" smtClean="0">
                          <a:latin typeface="黑体" pitchFamily="49" charset="-122"/>
                          <a:ea typeface="黑体" pitchFamily="49" charset="-122"/>
                        </a:rPr>
                        <a:t>1</a:t>
                      </a:r>
                      <a:r>
                        <a:rPr lang="zh-CN" altLang="en-US" sz="3300" b="1" dirty="0" smtClean="0">
                          <a:latin typeface="黑体" pitchFamily="49" charset="-122"/>
                          <a:ea typeface="黑体" pitchFamily="49" charset="-122"/>
                        </a:rPr>
                        <a:t>，</a:t>
                      </a:r>
                      <a:r>
                        <a:rPr lang="en-US" altLang="zh-CN" sz="3300" b="1" dirty="0" smtClean="0">
                          <a:latin typeface="黑体" pitchFamily="49" charset="-122"/>
                          <a:ea typeface="黑体" pitchFamily="49" charset="-122"/>
                        </a:rPr>
                        <a:t>85</a:t>
                      </a:r>
                      <a:r>
                        <a:rPr lang="zh-CN" altLang="en-US" sz="3300" b="1" dirty="0" smtClean="0">
                          <a:latin typeface="黑体" pitchFamily="49" charset="-122"/>
                          <a:ea typeface="黑体" pitchFamily="49" charset="-122"/>
                        </a:rPr>
                        <a:t>年</a:t>
                      </a:r>
                      <a:r>
                        <a:rPr lang="en-US" altLang="zh-CN" sz="3300" b="1" dirty="0" smtClean="0">
                          <a:latin typeface="黑体" pitchFamily="49" charset="-122"/>
                          <a:ea typeface="黑体" pitchFamily="49" charset="-122"/>
                        </a:rPr>
                        <a:t>-</a:t>
                      </a:r>
                      <a:endParaRPr lang="zh-CN" altLang="en-US" sz="3300" b="1" dirty="0">
                        <a:latin typeface="黑体" pitchFamily="49" charset="-122"/>
                        <a:ea typeface="黑体" pitchFamily="49" charset="-122"/>
                      </a:endParaRPr>
                    </a:p>
                  </a:txBody>
                  <a:tcPr marL="91432" marR="91432" marT="45734" marB="45734">
                    <a:noFill/>
                  </a:tcPr>
                </a:tc>
              </a:tr>
              <a:tr h="978768">
                <a:tc>
                  <a:txBody>
                    <a:bodyPr/>
                    <a:lstStyle/>
                    <a:p>
                      <a:r>
                        <a:rPr lang="zh-CN" altLang="en-US" sz="3300" b="1" dirty="0" smtClean="0">
                          <a:latin typeface="黑体" pitchFamily="49" charset="-122"/>
                          <a:ea typeface="黑体" pitchFamily="49" charset="-122"/>
                        </a:rPr>
                        <a:t>奶类总产量</a:t>
                      </a:r>
                      <a:endParaRPr lang="zh-CN" altLang="en-US" sz="3300" b="1" dirty="0">
                        <a:latin typeface="黑体" pitchFamily="49" charset="-122"/>
                        <a:ea typeface="黑体" pitchFamily="49" charset="-122"/>
                      </a:endParaRPr>
                    </a:p>
                  </a:txBody>
                  <a:tcPr marL="91432" marR="91432" marT="45734" marB="45734">
                    <a:noFill/>
                  </a:tcPr>
                </a:tc>
                <a:tc>
                  <a:txBody>
                    <a:bodyPr/>
                    <a:lstStyle/>
                    <a:p>
                      <a:pPr algn="ctr" fontAlgn="ctr"/>
                      <a:r>
                        <a:rPr lang="en-US" altLang="zh-CN" sz="3300" b="1" kern="1200" dirty="0" smtClean="0">
                          <a:solidFill>
                            <a:schemeClr val="dk1"/>
                          </a:solidFill>
                          <a:latin typeface="黑体" pitchFamily="49" charset="-122"/>
                          <a:ea typeface="黑体" pitchFamily="49" charset="-122"/>
                          <a:cs typeface="+mn-cs"/>
                        </a:rPr>
                        <a:t>3700</a:t>
                      </a:r>
                      <a:r>
                        <a:rPr lang="zh-CN" altLang="en-US" sz="3300" b="1" kern="1200" dirty="0" smtClean="0">
                          <a:solidFill>
                            <a:schemeClr val="dk1"/>
                          </a:solidFill>
                          <a:latin typeface="黑体" pitchFamily="49" charset="-122"/>
                          <a:ea typeface="黑体" pitchFamily="49" charset="-122"/>
                          <a:cs typeface="+mn-cs"/>
                        </a:rPr>
                        <a:t>吨</a:t>
                      </a:r>
                      <a:endParaRPr lang="en-US" altLang="zh-CN" sz="3300" b="1" kern="1200" dirty="0" smtClean="0">
                        <a:solidFill>
                          <a:schemeClr val="dk1"/>
                        </a:solidFill>
                        <a:latin typeface="黑体" pitchFamily="49" charset="-122"/>
                        <a:ea typeface="黑体" pitchFamily="49" charset="-122"/>
                        <a:cs typeface="+mn-cs"/>
                      </a:endParaRPr>
                    </a:p>
                  </a:txBody>
                  <a:tcPr marL="9524" marR="9524" marT="9528" marB="0" anchor="c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3300" b="1" i="0" u="none" strike="noStrike" cap="none" normalizeH="0" baseline="0" dirty="0" smtClean="0">
                          <a:ln>
                            <a:noFill/>
                          </a:ln>
                          <a:solidFill>
                            <a:schemeClr val="tx1"/>
                          </a:solidFill>
                          <a:effectLst/>
                          <a:latin typeface="黑体" pitchFamily="49" charset="-122"/>
                          <a:ea typeface="黑体" pitchFamily="49" charset="-122"/>
                        </a:rPr>
                        <a:t> 5.7%</a:t>
                      </a:r>
                    </a:p>
                  </a:txBody>
                  <a:tcPr marL="91432" marR="91432" marT="45734" marB="45734" horzOverflow="overflow">
                    <a:noFill/>
                  </a:tcPr>
                </a:tc>
                <a:tc>
                  <a:txBody>
                    <a:bodyPr/>
                    <a:lstStyle/>
                    <a:p>
                      <a:r>
                        <a:rPr lang="zh-CN" altLang="en-US" sz="3300" b="1" dirty="0" smtClean="0">
                          <a:latin typeface="黑体" pitchFamily="49" charset="-122"/>
                          <a:ea typeface="黑体" pitchFamily="49" charset="-122"/>
                        </a:rPr>
                        <a:t>第</a:t>
                      </a:r>
                      <a:r>
                        <a:rPr lang="en-US" altLang="zh-CN" sz="3300" b="1" dirty="0" smtClean="0">
                          <a:latin typeface="黑体" pitchFamily="49" charset="-122"/>
                          <a:ea typeface="黑体" pitchFamily="49" charset="-122"/>
                        </a:rPr>
                        <a:t>3</a:t>
                      </a:r>
                      <a:r>
                        <a:rPr lang="zh-CN" altLang="en-US" sz="3300" b="1" dirty="0" smtClean="0">
                          <a:latin typeface="黑体" pitchFamily="49" charset="-122"/>
                          <a:ea typeface="黑体" pitchFamily="49" charset="-122"/>
                        </a:rPr>
                        <a:t>，</a:t>
                      </a:r>
                      <a:r>
                        <a:rPr lang="en-US" altLang="zh-CN" sz="3300" b="1" dirty="0" smtClean="0">
                          <a:latin typeface="黑体" pitchFamily="49" charset="-122"/>
                          <a:ea typeface="黑体" pitchFamily="49" charset="-122"/>
                        </a:rPr>
                        <a:t>10</a:t>
                      </a:r>
                      <a:r>
                        <a:rPr lang="zh-CN" altLang="en-US" sz="3300" b="1" dirty="0" smtClean="0">
                          <a:latin typeface="黑体" pitchFamily="49" charset="-122"/>
                          <a:ea typeface="黑体" pitchFamily="49" charset="-122"/>
                        </a:rPr>
                        <a:t>年</a:t>
                      </a:r>
                      <a:endParaRPr lang="zh-CN" altLang="en-US" sz="3300" b="1" dirty="0">
                        <a:latin typeface="黑体" pitchFamily="49" charset="-122"/>
                        <a:ea typeface="黑体" pitchFamily="49" charset="-122"/>
                      </a:endParaRPr>
                    </a:p>
                  </a:txBody>
                  <a:tcPr marL="91432" marR="91432" marT="45734" marB="45734">
                    <a:noFill/>
                  </a:tcPr>
                </a:tc>
              </a:tr>
            </a:tbl>
          </a:graphicData>
        </a:graphic>
      </p:graphicFrame>
      <p:graphicFrame>
        <p:nvGraphicFramePr>
          <p:cNvPr id="2050" name="Object 14"/>
          <p:cNvGraphicFramePr>
            <a:graphicFrameLocks noChangeAspect="1"/>
          </p:cNvGraphicFramePr>
          <p:nvPr/>
        </p:nvGraphicFramePr>
        <p:xfrm>
          <a:off x="7380288" y="6026150"/>
          <a:ext cx="1168400" cy="777875"/>
        </p:xfrm>
        <a:graphic>
          <a:graphicData uri="http://schemas.openxmlformats.org/presentationml/2006/ole">
            <mc:AlternateContent xmlns:mc="http://schemas.openxmlformats.org/markup-compatibility/2006">
              <mc:Choice xmlns:v="urn:schemas-microsoft-com:vml" Requires="v">
                <p:oleObj spid="_x0000_s2188" name="剪辑" r:id="rId4" imgW="1865376" imgH="1242670" progId="">
                  <p:embed/>
                </p:oleObj>
              </mc:Choice>
              <mc:Fallback>
                <p:oleObj name="剪辑" r:id="rId4" imgW="1865376" imgH="1242670" progId="">
                  <p:embed/>
                  <p:pic>
                    <p:nvPicPr>
                      <p:cNvPr id="0" name="Picture 6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80288" y="6026150"/>
                        <a:ext cx="1168400" cy="7778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51" name="Object 15"/>
          <p:cNvGraphicFramePr>
            <a:graphicFrameLocks noChangeAspect="1"/>
          </p:cNvGraphicFramePr>
          <p:nvPr/>
        </p:nvGraphicFramePr>
        <p:xfrm>
          <a:off x="6840538" y="6237288"/>
          <a:ext cx="611187" cy="620712"/>
        </p:xfrm>
        <a:graphic>
          <a:graphicData uri="http://schemas.openxmlformats.org/presentationml/2006/ole">
            <mc:AlternateContent xmlns:mc="http://schemas.openxmlformats.org/markup-compatibility/2006">
              <mc:Choice xmlns:v="urn:schemas-microsoft-com:vml" Requires="v">
                <p:oleObj spid="_x0000_s2189" name="剪辑" r:id="rId6" imgW="570016" imgH="578237" progId="">
                  <p:embed/>
                </p:oleObj>
              </mc:Choice>
              <mc:Fallback>
                <p:oleObj name="剪辑" r:id="rId6" imgW="570016" imgH="578237" progId="">
                  <p:embed/>
                  <p:pic>
                    <p:nvPicPr>
                      <p:cNvPr id="0" name="Picture 6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40538" y="6237288"/>
                        <a:ext cx="611187" cy="6207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2081" name="Picture 16" descr="j039526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543925" y="5903913"/>
            <a:ext cx="600075" cy="81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26312" y="6334780"/>
            <a:ext cx="7786742" cy="523220"/>
          </a:xfrm>
          <a:prstGeom prst="rect">
            <a:avLst/>
          </a:prstGeom>
        </p:spPr>
        <p:txBody>
          <a:bodyPr wrap="square">
            <a:spAutoFit/>
          </a:bodyPr>
          <a:lstStyle/>
          <a:p>
            <a:pPr algn="l"/>
            <a:r>
              <a:rPr lang="en-US" altLang="zh-CN" sz="2800" b="0" dirty="0" smtClean="0">
                <a:solidFill>
                  <a:schemeClr val="tx1"/>
                </a:solidFill>
                <a:latin typeface="+mn-lt"/>
              </a:rPr>
              <a:t>Data from FAO. Milk: India 121.8, US 87.5 m t</a:t>
            </a:r>
            <a:endParaRPr lang="zh-CN" altLang="en-US" sz="2800" b="0" dirty="0">
              <a:solidFill>
                <a:schemeClr val="tx1"/>
              </a:solidFill>
              <a:latin typeface="+mn-lt"/>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3"/>
          <p:cNvSpPr txBox="1">
            <a:spLocks noChangeArrowheads="1"/>
          </p:cNvSpPr>
          <p:nvPr/>
        </p:nvSpPr>
        <p:spPr bwMode="auto">
          <a:xfrm>
            <a:off x="3299490" y="3485234"/>
            <a:ext cx="2449533" cy="600164"/>
          </a:xfrm>
          <a:prstGeom prst="rect">
            <a:avLst/>
          </a:prstGeom>
          <a:noFill/>
          <a:ln w="57150">
            <a:solidFill>
              <a:srgbClr val="0000CC"/>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spcBef>
                <a:spcPct val="50000"/>
              </a:spcBef>
            </a:pPr>
            <a:r>
              <a:rPr lang="zh-CN" altLang="en-US" sz="3300" dirty="0">
                <a:latin typeface="黑体" pitchFamily="49" charset="-122"/>
                <a:ea typeface="黑体" pitchFamily="49" charset="-122"/>
              </a:rPr>
              <a:t>畜 产 品</a:t>
            </a:r>
          </a:p>
        </p:txBody>
      </p:sp>
      <p:sp>
        <p:nvSpPr>
          <p:cNvPr id="28675" name="Text Box 5"/>
          <p:cNvSpPr txBox="1">
            <a:spLocks noChangeArrowheads="1"/>
          </p:cNvSpPr>
          <p:nvPr/>
        </p:nvSpPr>
        <p:spPr bwMode="auto">
          <a:xfrm>
            <a:off x="6156176" y="2492896"/>
            <a:ext cx="2844789" cy="600164"/>
          </a:xfrm>
          <a:prstGeom prst="rect">
            <a:avLst/>
          </a:prstGeom>
          <a:noFill/>
          <a:ln w="57150">
            <a:solidFill>
              <a:srgbClr val="0000CC"/>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spcBef>
                <a:spcPct val="50000"/>
              </a:spcBef>
            </a:pPr>
            <a:r>
              <a:rPr lang="zh-CN" altLang="en-US" sz="3300">
                <a:latin typeface="黑体" pitchFamily="49" charset="-122"/>
                <a:ea typeface="黑体" pitchFamily="49" charset="-122"/>
              </a:rPr>
              <a:t>饲养环境</a:t>
            </a:r>
          </a:p>
        </p:txBody>
      </p:sp>
      <p:sp>
        <p:nvSpPr>
          <p:cNvPr id="2054" name="Text Box 6"/>
          <p:cNvSpPr txBox="1">
            <a:spLocks noChangeArrowheads="1"/>
          </p:cNvSpPr>
          <p:nvPr/>
        </p:nvSpPr>
        <p:spPr bwMode="auto">
          <a:xfrm>
            <a:off x="6293281" y="1214476"/>
            <a:ext cx="2707684" cy="600164"/>
          </a:xfrm>
          <a:prstGeom prst="rect">
            <a:avLst/>
          </a:prstGeom>
          <a:noFill/>
          <a:ln w="57150">
            <a:solidFill>
              <a:srgbClr val="0000CC"/>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spcBef>
                <a:spcPct val="50000"/>
              </a:spcBef>
            </a:pPr>
            <a:r>
              <a:rPr lang="zh-CN" altLang="en-US" sz="3300" dirty="0">
                <a:latin typeface="黑体" pitchFamily="49" charset="-122"/>
                <a:ea typeface="黑体" pitchFamily="49" charset="-122"/>
              </a:rPr>
              <a:t>草    业</a:t>
            </a:r>
          </a:p>
        </p:txBody>
      </p:sp>
      <p:sp>
        <p:nvSpPr>
          <p:cNvPr id="28677" name="Line 11"/>
          <p:cNvSpPr>
            <a:spLocks noChangeShapeType="1"/>
          </p:cNvSpPr>
          <p:nvPr/>
        </p:nvSpPr>
        <p:spPr bwMode="auto">
          <a:xfrm flipH="1">
            <a:off x="4521082" y="4045570"/>
            <a:ext cx="3175" cy="463550"/>
          </a:xfrm>
          <a:prstGeom prst="line">
            <a:avLst/>
          </a:prstGeom>
          <a:noFill/>
          <a:ln w="57150">
            <a:solidFill>
              <a:srgbClr val="0000CC"/>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sz="3300">
              <a:latin typeface="黑体" pitchFamily="49" charset="-122"/>
              <a:ea typeface="黑体" pitchFamily="49" charset="-122"/>
            </a:endParaRPr>
          </a:p>
        </p:txBody>
      </p:sp>
      <p:sp>
        <p:nvSpPr>
          <p:cNvPr id="28678" name="Text Box 16"/>
          <p:cNvSpPr txBox="1">
            <a:spLocks noChangeArrowheads="1"/>
          </p:cNvSpPr>
          <p:nvPr/>
        </p:nvSpPr>
        <p:spPr bwMode="auto">
          <a:xfrm>
            <a:off x="2742035" y="5925180"/>
            <a:ext cx="762000" cy="600164"/>
          </a:xfrm>
          <a:prstGeom prst="rect">
            <a:avLst/>
          </a:prstGeom>
          <a:noFill/>
          <a:ln w="57150">
            <a:solidFill>
              <a:srgbClr val="0000CC"/>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spcBef>
                <a:spcPct val="50000"/>
              </a:spcBef>
            </a:pPr>
            <a:r>
              <a:rPr lang="zh-CN" altLang="en-US" sz="3300">
                <a:latin typeface="黑体" pitchFamily="49" charset="-122"/>
                <a:ea typeface="黑体" pitchFamily="49" charset="-122"/>
              </a:rPr>
              <a:t>蛋</a:t>
            </a:r>
          </a:p>
        </p:txBody>
      </p:sp>
      <p:sp>
        <p:nvSpPr>
          <p:cNvPr id="28679" name="Text Box 17"/>
          <p:cNvSpPr txBox="1">
            <a:spLocks noChangeArrowheads="1"/>
          </p:cNvSpPr>
          <p:nvPr/>
        </p:nvSpPr>
        <p:spPr bwMode="auto">
          <a:xfrm>
            <a:off x="6885123" y="5925180"/>
            <a:ext cx="762000" cy="600164"/>
          </a:xfrm>
          <a:prstGeom prst="rect">
            <a:avLst/>
          </a:prstGeom>
          <a:noFill/>
          <a:ln w="57150">
            <a:solidFill>
              <a:srgbClr val="0000CC"/>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spcBef>
                <a:spcPct val="50000"/>
              </a:spcBef>
            </a:pPr>
            <a:r>
              <a:rPr lang="zh-CN" altLang="en-US" sz="3300" dirty="0">
                <a:latin typeface="黑体" pitchFamily="49" charset="-122"/>
                <a:ea typeface="黑体" pitchFamily="49" charset="-122"/>
              </a:rPr>
              <a:t>皮</a:t>
            </a:r>
          </a:p>
        </p:txBody>
      </p:sp>
      <p:sp>
        <p:nvSpPr>
          <p:cNvPr id="28680" name="Text Box 18"/>
          <p:cNvSpPr txBox="1">
            <a:spLocks noChangeArrowheads="1"/>
          </p:cNvSpPr>
          <p:nvPr/>
        </p:nvSpPr>
        <p:spPr bwMode="auto">
          <a:xfrm>
            <a:off x="1619672" y="5925180"/>
            <a:ext cx="762000" cy="600164"/>
          </a:xfrm>
          <a:prstGeom prst="rect">
            <a:avLst/>
          </a:prstGeom>
          <a:noFill/>
          <a:ln w="57150">
            <a:solidFill>
              <a:srgbClr val="0000CC"/>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spcBef>
                <a:spcPct val="50000"/>
              </a:spcBef>
            </a:pPr>
            <a:r>
              <a:rPr lang="zh-CN" altLang="en-US" sz="3300">
                <a:latin typeface="黑体" pitchFamily="49" charset="-122"/>
                <a:ea typeface="黑体" pitchFamily="49" charset="-122"/>
              </a:rPr>
              <a:t>肉</a:t>
            </a:r>
          </a:p>
        </p:txBody>
      </p:sp>
      <p:sp>
        <p:nvSpPr>
          <p:cNvPr id="28681" name="Text Box 19"/>
          <p:cNvSpPr txBox="1">
            <a:spLocks noChangeArrowheads="1"/>
          </p:cNvSpPr>
          <p:nvPr/>
        </p:nvSpPr>
        <p:spPr bwMode="auto">
          <a:xfrm>
            <a:off x="3894560" y="5925180"/>
            <a:ext cx="762000" cy="600164"/>
          </a:xfrm>
          <a:prstGeom prst="rect">
            <a:avLst/>
          </a:prstGeom>
          <a:noFill/>
          <a:ln w="57150">
            <a:solidFill>
              <a:srgbClr val="0000CC"/>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spcBef>
                <a:spcPct val="50000"/>
              </a:spcBef>
            </a:pPr>
            <a:r>
              <a:rPr lang="zh-CN" altLang="en-US" sz="3300">
                <a:latin typeface="黑体" pitchFamily="49" charset="-122"/>
                <a:ea typeface="黑体" pitchFamily="49" charset="-122"/>
              </a:rPr>
              <a:t>奶</a:t>
            </a:r>
          </a:p>
        </p:txBody>
      </p:sp>
      <p:sp>
        <p:nvSpPr>
          <p:cNvPr id="28682" name="Line 21"/>
          <p:cNvSpPr>
            <a:spLocks noChangeShapeType="1"/>
          </p:cNvSpPr>
          <p:nvPr/>
        </p:nvSpPr>
        <p:spPr bwMode="auto">
          <a:xfrm flipH="1">
            <a:off x="1878434" y="5131519"/>
            <a:ext cx="2509567" cy="793661"/>
          </a:xfrm>
          <a:prstGeom prst="line">
            <a:avLst/>
          </a:prstGeom>
          <a:noFill/>
          <a:ln w="57150">
            <a:solidFill>
              <a:srgbClr val="0000CC"/>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sz="3300">
              <a:latin typeface="黑体" pitchFamily="49" charset="-122"/>
              <a:ea typeface="黑体" pitchFamily="49" charset="-122"/>
            </a:endParaRPr>
          </a:p>
        </p:txBody>
      </p:sp>
      <p:sp>
        <p:nvSpPr>
          <p:cNvPr id="28683" name="Line 23"/>
          <p:cNvSpPr>
            <a:spLocks noChangeShapeType="1"/>
          </p:cNvSpPr>
          <p:nvPr/>
        </p:nvSpPr>
        <p:spPr bwMode="auto">
          <a:xfrm flipH="1">
            <a:off x="3098044" y="5131519"/>
            <a:ext cx="1460276" cy="793661"/>
          </a:xfrm>
          <a:prstGeom prst="line">
            <a:avLst/>
          </a:prstGeom>
          <a:noFill/>
          <a:ln w="57150">
            <a:solidFill>
              <a:srgbClr val="0000CC"/>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sz="3300">
              <a:latin typeface="黑体" pitchFamily="49" charset="-122"/>
              <a:ea typeface="黑体" pitchFamily="49" charset="-122"/>
            </a:endParaRPr>
          </a:p>
        </p:txBody>
      </p:sp>
      <p:sp>
        <p:nvSpPr>
          <p:cNvPr id="28684" name="Line 24"/>
          <p:cNvSpPr>
            <a:spLocks noChangeShapeType="1"/>
          </p:cNvSpPr>
          <p:nvPr/>
        </p:nvSpPr>
        <p:spPr bwMode="auto">
          <a:xfrm flipH="1">
            <a:off x="4254922" y="5131519"/>
            <a:ext cx="266160" cy="793661"/>
          </a:xfrm>
          <a:prstGeom prst="line">
            <a:avLst/>
          </a:prstGeom>
          <a:noFill/>
          <a:ln w="57150">
            <a:solidFill>
              <a:srgbClr val="0000CC"/>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sz="3300">
              <a:latin typeface="黑体" pitchFamily="49" charset="-122"/>
              <a:ea typeface="黑体" pitchFamily="49" charset="-122"/>
            </a:endParaRPr>
          </a:p>
        </p:txBody>
      </p:sp>
      <p:sp>
        <p:nvSpPr>
          <p:cNvPr id="28685" name="Line 25"/>
          <p:cNvSpPr>
            <a:spLocks noChangeShapeType="1"/>
          </p:cNvSpPr>
          <p:nvPr/>
        </p:nvSpPr>
        <p:spPr bwMode="auto">
          <a:xfrm>
            <a:off x="4627110" y="5131519"/>
            <a:ext cx="778750" cy="793661"/>
          </a:xfrm>
          <a:prstGeom prst="line">
            <a:avLst/>
          </a:prstGeom>
          <a:noFill/>
          <a:ln w="57150">
            <a:solidFill>
              <a:srgbClr val="0000CC"/>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sz="3300">
              <a:latin typeface="黑体" pitchFamily="49" charset="-122"/>
              <a:ea typeface="黑体" pitchFamily="49" charset="-122"/>
            </a:endParaRPr>
          </a:p>
        </p:txBody>
      </p:sp>
      <p:sp>
        <p:nvSpPr>
          <p:cNvPr id="2064" name="Text Box 26"/>
          <p:cNvSpPr txBox="1">
            <a:spLocks noChangeArrowheads="1"/>
          </p:cNvSpPr>
          <p:nvPr/>
        </p:nvSpPr>
        <p:spPr bwMode="auto">
          <a:xfrm>
            <a:off x="3098044" y="332656"/>
            <a:ext cx="3058132" cy="600164"/>
          </a:xfrm>
          <a:prstGeom prst="rect">
            <a:avLst/>
          </a:prstGeom>
          <a:noFill/>
          <a:ln w="57150">
            <a:solidFill>
              <a:srgbClr val="0000CC"/>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spcBef>
                <a:spcPct val="50000"/>
              </a:spcBef>
            </a:pPr>
            <a:r>
              <a:rPr lang="zh-CN" altLang="en-US" sz="3300" dirty="0" smtClean="0">
                <a:latin typeface="黑体" pitchFamily="49" charset="-122"/>
                <a:ea typeface="黑体" pitchFamily="49" charset="-122"/>
              </a:rPr>
              <a:t>品种繁育</a:t>
            </a:r>
            <a:endParaRPr lang="zh-CN" altLang="en-US" sz="3300" dirty="0">
              <a:latin typeface="黑体" pitchFamily="49" charset="-122"/>
              <a:ea typeface="黑体" pitchFamily="49" charset="-122"/>
            </a:endParaRPr>
          </a:p>
        </p:txBody>
      </p:sp>
      <p:sp>
        <p:nvSpPr>
          <p:cNvPr id="28687" name="Text Box 28"/>
          <p:cNvSpPr txBox="1">
            <a:spLocks noChangeArrowheads="1"/>
          </p:cNvSpPr>
          <p:nvPr/>
        </p:nvSpPr>
        <p:spPr bwMode="auto">
          <a:xfrm>
            <a:off x="3203848" y="4509120"/>
            <a:ext cx="2708945" cy="600164"/>
          </a:xfrm>
          <a:prstGeom prst="rect">
            <a:avLst/>
          </a:prstGeom>
          <a:noFill/>
          <a:ln w="57150">
            <a:solidFill>
              <a:srgbClr val="0000CC"/>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spcBef>
                <a:spcPct val="50000"/>
              </a:spcBef>
            </a:pPr>
            <a:r>
              <a:rPr lang="zh-CN" altLang="en-US" sz="3300" dirty="0">
                <a:latin typeface="黑体" pitchFamily="49" charset="-122"/>
                <a:ea typeface="黑体" pitchFamily="49" charset="-122"/>
              </a:rPr>
              <a:t>质量安全</a:t>
            </a:r>
          </a:p>
        </p:txBody>
      </p:sp>
      <p:sp>
        <p:nvSpPr>
          <p:cNvPr id="28690" name="Text Box 31"/>
          <p:cNvSpPr txBox="1">
            <a:spLocks noChangeArrowheads="1"/>
          </p:cNvSpPr>
          <p:nvPr/>
        </p:nvSpPr>
        <p:spPr bwMode="auto">
          <a:xfrm>
            <a:off x="180538" y="2492896"/>
            <a:ext cx="2441265" cy="600164"/>
          </a:xfrm>
          <a:prstGeom prst="rect">
            <a:avLst/>
          </a:prstGeom>
          <a:noFill/>
          <a:ln w="57150">
            <a:solidFill>
              <a:srgbClr val="0000CC"/>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spcBef>
                <a:spcPct val="50000"/>
              </a:spcBef>
            </a:pPr>
            <a:r>
              <a:rPr lang="zh-CN" altLang="en-US" sz="3300" dirty="0">
                <a:latin typeface="黑体" pitchFamily="49" charset="-122"/>
                <a:ea typeface="黑体" pitchFamily="49" charset="-122"/>
              </a:rPr>
              <a:t>疾病控制</a:t>
            </a:r>
          </a:p>
        </p:txBody>
      </p:sp>
      <p:sp>
        <p:nvSpPr>
          <p:cNvPr id="2069" name="Text Box 32"/>
          <p:cNvSpPr txBox="1">
            <a:spLocks noChangeArrowheads="1"/>
          </p:cNvSpPr>
          <p:nvPr/>
        </p:nvSpPr>
        <p:spPr bwMode="auto">
          <a:xfrm>
            <a:off x="104487" y="1158626"/>
            <a:ext cx="2945321" cy="600164"/>
          </a:xfrm>
          <a:prstGeom prst="rect">
            <a:avLst/>
          </a:prstGeom>
          <a:noFill/>
          <a:ln w="57150">
            <a:solidFill>
              <a:srgbClr val="0000CC"/>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spcBef>
                <a:spcPct val="50000"/>
              </a:spcBef>
            </a:pPr>
            <a:r>
              <a:rPr lang="zh-CN" altLang="en-US" sz="3300">
                <a:latin typeface="黑体" pitchFamily="49" charset="-122"/>
                <a:ea typeface="黑体" pitchFamily="49" charset="-122"/>
              </a:rPr>
              <a:t>配合饲料</a:t>
            </a:r>
          </a:p>
        </p:txBody>
      </p:sp>
      <p:sp>
        <p:nvSpPr>
          <p:cNvPr id="26" name="Text Box 26"/>
          <p:cNvSpPr txBox="1">
            <a:spLocks noChangeArrowheads="1"/>
          </p:cNvSpPr>
          <p:nvPr/>
        </p:nvSpPr>
        <p:spPr bwMode="auto">
          <a:xfrm>
            <a:off x="3635896" y="1655559"/>
            <a:ext cx="2179755" cy="600164"/>
          </a:xfrm>
          <a:prstGeom prst="rect">
            <a:avLst/>
          </a:prstGeom>
          <a:noFill/>
          <a:ln w="57150">
            <a:solidFill>
              <a:srgbClr val="0000CC"/>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spcBef>
                <a:spcPct val="50000"/>
              </a:spcBef>
            </a:pPr>
            <a:r>
              <a:rPr lang="zh-CN" altLang="en-US" sz="3300" dirty="0" smtClean="0">
                <a:latin typeface="黑体" pitchFamily="49" charset="-122"/>
                <a:ea typeface="黑体" pitchFamily="49" charset="-122"/>
              </a:rPr>
              <a:t>饲养管理</a:t>
            </a:r>
            <a:endParaRPr lang="zh-CN" altLang="en-US" sz="3300" dirty="0">
              <a:latin typeface="黑体" pitchFamily="49" charset="-122"/>
              <a:ea typeface="黑体" pitchFamily="49" charset="-122"/>
            </a:endParaRPr>
          </a:p>
        </p:txBody>
      </p:sp>
      <p:sp>
        <p:nvSpPr>
          <p:cNvPr id="28" name="Line 11"/>
          <p:cNvSpPr>
            <a:spLocks noChangeShapeType="1"/>
          </p:cNvSpPr>
          <p:nvPr/>
        </p:nvSpPr>
        <p:spPr bwMode="auto">
          <a:xfrm flipH="1">
            <a:off x="4627111" y="2255723"/>
            <a:ext cx="25408" cy="1151642"/>
          </a:xfrm>
          <a:prstGeom prst="line">
            <a:avLst/>
          </a:prstGeom>
          <a:noFill/>
          <a:ln w="57150">
            <a:solidFill>
              <a:srgbClr val="0000CC"/>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sz="3300">
              <a:latin typeface="黑体" pitchFamily="49" charset="-122"/>
              <a:ea typeface="黑体" pitchFamily="49" charset="-122"/>
            </a:endParaRPr>
          </a:p>
        </p:txBody>
      </p:sp>
      <p:sp>
        <p:nvSpPr>
          <p:cNvPr id="30" name="Line 11"/>
          <p:cNvSpPr>
            <a:spLocks noChangeShapeType="1"/>
          </p:cNvSpPr>
          <p:nvPr/>
        </p:nvSpPr>
        <p:spPr bwMode="auto">
          <a:xfrm>
            <a:off x="4676670" y="982701"/>
            <a:ext cx="0" cy="631849"/>
          </a:xfrm>
          <a:prstGeom prst="line">
            <a:avLst/>
          </a:prstGeom>
          <a:noFill/>
          <a:ln w="57150">
            <a:solidFill>
              <a:srgbClr val="0000CC"/>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sz="3300">
              <a:latin typeface="黑体" pitchFamily="49" charset="-122"/>
              <a:ea typeface="黑体" pitchFamily="49" charset="-122"/>
            </a:endParaRPr>
          </a:p>
        </p:txBody>
      </p:sp>
      <p:cxnSp>
        <p:nvCxnSpPr>
          <p:cNvPr id="34" name="直接箭头连接符 33"/>
          <p:cNvCxnSpPr>
            <a:stCxn id="2069" idx="3"/>
            <a:endCxn id="26" idx="1"/>
          </p:cNvCxnSpPr>
          <p:nvPr/>
        </p:nvCxnSpPr>
        <p:spPr>
          <a:xfrm>
            <a:off x="3049808" y="1458708"/>
            <a:ext cx="586088" cy="496933"/>
          </a:xfrm>
          <a:prstGeom prst="straightConnector1">
            <a:avLst/>
          </a:prstGeom>
          <a:ln w="57150">
            <a:solidFill>
              <a:srgbClr val="0000CC"/>
            </a:solidFill>
            <a:tailEnd type="arrow"/>
          </a:ln>
        </p:spPr>
        <p:style>
          <a:lnRef idx="1">
            <a:schemeClr val="accent1"/>
          </a:lnRef>
          <a:fillRef idx="0">
            <a:schemeClr val="accent1"/>
          </a:fillRef>
          <a:effectRef idx="0">
            <a:schemeClr val="accent1"/>
          </a:effectRef>
          <a:fontRef idx="minor">
            <a:schemeClr val="tx1"/>
          </a:fontRef>
        </p:style>
      </p:cxnSp>
      <p:cxnSp>
        <p:nvCxnSpPr>
          <p:cNvPr id="36" name="直接箭头连接符 35"/>
          <p:cNvCxnSpPr>
            <a:stCxn id="2054" idx="1"/>
          </p:cNvCxnSpPr>
          <p:nvPr/>
        </p:nvCxnSpPr>
        <p:spPr>
          <a:xfrm flipH="1">
            <a:off x="5839241" y="1514558"/>
            <a:ext cx="454040" cy="199984"/>
          </a:xfrm>
          <a:prstGeom prst="straightConnector1">
            <a:avLst/>
          </a:prstGeom>
          <a:ln w="57150">
            <a:solidFill>
              <a:srgbClr val="0000CC"/>
            </a:solidFill>
            <a:tailEnd type="arrow"/>
          </a:ln>
        </p:spPr>
        <p:style>
          <a:lnRef idx="1">
            <a:schemeClr val="accent1"/>
          </a:lnRef>
          <a:fillRef idx="0">
            <a:schemeClr val="accent1"/>
          </a:fillRef>
          <a:effectRef idx="0">
            <a:schemeClr val="accent1"/>
          </a:effectRef>
          <a:fontRef idx="minor">
            <a:schemeClr val="tx1"/>
          </a:fontRef>
        </p:style>
      </p:cxnSp>
      <p:cxnSp>
        <p:nvCxnSpPr>
          <p:cNvPr id="38" name="直接箭头连接符 37"/>
          <p:cNvCxnSpPr>
            <a:stCxn id="28690" idx="3"/>
          </p:cNvCxnSpPr>
          <p:nvPr/>
        </p:nvCxnSpPr>
        <p:spPr>
          <a:xfrm>
            <a:off x="2621803" y="2792978"/>
            <a:ext cx="2005307" cy="19283"/>
          </a:xfrm>
          <a:prstGeom prst="straightConnector1">
            <a:avLst/>
          </a:prstGeom>
          <a:ln w="57150">
            <a:solidFill>
              <a:srgbClr val="0000CC"/>
            </a:solidFill>
            <a:tailEnd type="arrow"/>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a:stCxn id="28675" idx="1"/>
          </p:cNvCxnSpPr>
          <p:nvPr/>
        </p:nvCxnSpPr>
        <p:spPr>
          <a:xfrm flipH="1" flipV="1">
            <a:off x="4660090" y="2768449"/>
            <a:ext cx="1496086" cy="24529"/>
          </a:xfrm>
          <a:prstGeom prst="straightConnector1">
            <a:avLst/>
          </a:prstGeom>
          <a:ln w="57150">
            <a:solidFill>
              <a:srgbClr val="0000CC"/>
            </a:solidFill>
            <a:tailEnd type="arrow"/>
          </a:ln>
        </p:spPr>
        <p:style>
          <a:lnRef idx="1">
            <a:schemeClr val="accent1"/>
          </a:lnRef>
          <a:fillRef idx="0">
            <a:schemeClr val="accent1"/>
          </a:fillRef>
          <a:effectRef idx="0">
            <a:schemeClr val="accent1"/>
          </a:effectRef>
          <a:fontRef idx="minor">
            <a:schemeClr val="tx1"/>
          </a:fontRef>
        </p:style>
      </p:cxnSp>
      <p:sp>
        <p:nvSpPr>
          <p:cNvPr id="41" name="Text Box 17"/>
          <p:cNvSpPr txBox="1">
            <a:spLocks noChangeArrowheads="1"/>
          </p:cNvSpPr>
          <p:nvPr/>
        </p:nvSpPr>
        <p:spPr bwMode="auto">
          <a:xfrm>
            <a:off x="4910508" y="5942284"/>
            <a:ext cx="762000" cy="600164"/>
          </a:xfrm>
          <a:prstGeom prst="rect">
            <a:avLst/>
          </a:prstGeom>
          <a:noFill/>
          <a:ln w="57150">
            <a:solidFill>
              <a:srgbClr val="0000CC"/>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spcBef>
                <a:spcPct val="50000"/>
              </a:spcBef>
            </a:pPr>
            <a:r>
              <a:rPr lang="zh-CN" altLang="en-US" sz="3300" dirty="0" smtClean="0">
                <a:latin typeface="黑体" pitchFamily="49" charset="-122"/>
                <a:ea typeface="黑体" pitchFamily="49" charset="-122"/>
              </a:rPr>
              <a:t>蜜</a:t>
            </a:r>
            <a:endParaRPr lang="zh-CN" altLang="en-US" sz="3300" dirty="0">
              <a:latin typeface="黑体" pitchFamily="49" charset="-122"/>
              <a:ea typeface="黑体" pitchFamily="49" charset="-122"/>
            </a:endParaRPr>
          </a:p>
        </p:txBody>
      </p:sp>
      <p:sp>
        <p:nvSpPr>
          <p:cNvPr id="42" name="Text Box 17"/>
          <p:cNvSpPr txBox="1">
            <a:spLocks noChangeArrowheads="1"/>
          </p:cNvSpPr>
          <p:nvPr/>
        </p:nvSpPr>
        <p:spPr bwMode="auto">
          <a:xfrm>
            <a:off x="5912281" y="5942284"/>
            <a:ext cx="762000" cy="600164"/>
          </a:xfrm>
          <a:prstGeom prst="rect">
            <a:avLst/>
          </a:prstGeom>
          <a:noFill/>
          <a:ln w="57150">
            <a:solidFill>
              <a:srgbClr val="0000CC"/>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eaLnBrk="1" hangingPunct="1">
              <a:spcBef>
                <a:spcPct val="50000"/>
              </a:spcBef>
            </a:pPr>
            <a:r>
              <a:rPr lang="zh-CN" altLang="en-US" sz="3300" dirty="0">
                <a:latin typeface="黑体" pitchFamily="49" charset="-122"/>
                <a:ea typeface="黑体" pitchFamily="49" charset="-122"/>
              </a:rPr>
              <a:t>毛</a:t>
            </a:r>
          </a:p>
        </p:txBody>
      </p:sp>
      <p:sp>
        <p:nvSpPr>
          <p:cNvPr id="43" name="Line 25"/>
          <p:cNvSpPr>
            <a:spLocks noChangeShapeType="1"/>
          </p:cNvSpPr>
          <p:nvPr/>
        </p:nvSpPr>
        <p:spPr bwMode="auto">
          <a:xfrm>
            <a:off x="4725773" y="5109285"/>
            <a:ext cx="1576395" cy="833000"/>
          </a:xfrm>
          <a:prstGeom prst="line">
            <a:avLst/>
          </a:prstGeom>
          <a:noFill/>
          <a:ln w="57150">
            <a:solidFill>
              <a:srgbClr val="0000CC"/>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sz="3300">
              <a:latin typeface="黑体" pitchFamily="49" charset="-122"/>
              <a:ea typeface="黑体" pitchFamily="49" charset="-122"/>
            </a:endParaRPr>
          </a:p>
        </p:txBody>
      </p:sp>
      <p:sp>
        <p:nvSpPr>
          <p:cNvPr id="44" name="Line 25"/>
          <p:cNvSpPr>
            <a:spLocks noChangeShapeType="1"/>
          </p:cNvSpPr>
          <p:nvPr/>
        </p:nvSpPr>
        <p:spPr bwMode="auto">
          <a:xfrm>
            <a:off x="4725773" y="5109284"/>
            <a:ext cx="2209220" cy="911525"/>
          </a:xfrm>
          <a:prstGeom prst="line">
            <a:avLst/>
          </a:prstGeom>
          <a:noFill/>
          <a:ln w="57150">
            <a:solidFill>
              <a:srgbClr val="0000CC"/>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sz="3300">
              <a:latin typeface="黑体" pitchFamily="49" charset="-122"/>
              <a:ea typeface="黑体" pitchFamily="49" charset="-122"/>
            </a:endParaRPr>
          </a:p>
        </p:txBody>
      </p:sp>
      <p:sp>
        <p:nvSpPr>
          <p:cNvPr id="2" name="椭圆 1"/>
          <p:cNvSpPr/>
          <p:nvPr/>
        </p:nvSpPr>
        <p:spPr>
          <a:xfrm>
            <a:off x="323528" y="5616624"/>
            <a:ext cx="8604448" cy="1124744"/>
          </a:xfrm>
          <a:prstGeom prst="ellipse">
            <a:avLst/>
          </a:prstGeom>
          <a:noFill/>
          <a:ln w="57150">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12985025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8"/>
          <p:cNvSpPr txBox="1">
            <a:spLocks noChangeArrowheads="1"/>
          </p:cNvSpPr>
          <p:nvPr/>
        </p:nvSpPr>
        <p:spPr bwMode="auto">
          <a:xfrm>
            <a:off x="323528" y="548680"/>
            <a:ext cx="8568952" cy="5202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54013" indent="-354013">
              <a:defRPr kumimoji="1" sz="3600" b="1">
                <a:solidFill>
                  <a:srgbClr val="FF0000"/>
                </a:solidFill>
                <a:latin typeface="黑体" pitchFamily="2" charset="-122"/>
                <a:ea typeface="黑体" pitchFamily="2" charset="-122"/>
              </a:defRPr>
            </a:lvl1pPr>
            <a:lvl2pPr marL="742950" indent="-285750">
              <a:defRPr kumimoji="1" sz="3600" b="1">
                <a:solidFill>
                  <a:srgbClr val="FF0000"/>
                </a:solidFill>
                <a:latin typeface="黑体" pitchFamily="2" charset="-122"/>
                <a:ea typeface="黑体" pitchFamily="2" charset="-122"/>
              </a:defRPr>
            </a:lvl2pPr>
            <a:lvl3pPr marL="1143000" indent="-228600">
              <a:defRPr kumimoji="1" sz="3600" b="1">
                <a:solidFill>
                  <a:srgbClr val="FF0000"/>
                </a:solidFill>
                <a:latin typeface="黑体" pitchFamily="2" charset="-122"/>
                <a:ea typeface="黑体" pitchFamily="2" charset="-122"/>
              </a:defRPr>
            </a:lvl3pPr>
            <a:lvl4pPr marL="1600200" indent="-228600">
              <a:defRPr kumimoji="1" sz="3600" b="1">
                <a:solidFill>
                  <a:srgbClr val="FF0000"/>
                </a:solidFill>
                <a:latin typeface="黑体" pitchFamily="2" charset="-122"/>
                <a:ea typeface="黑体" pitchFamily="2" charset="-122"/>
              </a:defRPr>
            </a:lvl4pPr>
            <a:lvl5pPr marL="2057400" indent="-228600">
              <a:defRPr kumimoji="1" sz="3600" b="1">
                <a:solidFill>
                  <a:srgbClr val="FF0000"/>
                </a:solidFill>
                <a:latin typeface="黑体" pitchFamily="2" charset="-122"/>
                <a:ea typeface="黑体" pitchFamily="2" charset="-122"/>
              </a:defRPr>
            </a:lvl5pPr>
            <a:lvl6pPr marL="25146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6pPr>
            <a:lvl7pPr marL="29718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7pPr>
            <a:lvl8pPr marL="34290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8pPr>
            <a:lvl9pPr marL="3886200" indent="-228600" algn="ctr" eaLnBrk="0" fontAlgn="base" hangingPunct="0">
              <a:spcBef>
                <a:spcPct val="0"/>
              </a:spcBef>
              <a:spcAft>
                <a:spcPct val="0"/>
              </a:spcAft>
              <a:defRPr kumimoji="1" sz="3600" b="1">
                <a:solidFill>
                  <a:srgbClr val="FF0000"/>
                </a:solidFill>
                <a:latin typeface="黑体" pitchFamily="2" charset="-122"/>
                <a:ea typeface="黑体" pitchFamily="2" charset="-122"/>
              </a:defRPr>
            </a:lvl9pPr>
          </a:lstStyle>
          <a:p>
            <a:pPr algn="l" eaLnBrk="1" hangingPunct="1">
              <a:lnSpc>
                <a:spcPct val="130000"/>
              </a:lnSpc>
              <a:spcBef>
                <a:spcPts val="1200"/>
              </a:spcBef>
              <a:spcAft>
                <a:spcPts val="1200"/>
              </a:spcAft>
              <a:buClr>
                <a:srgbClr val="CC0000"/>
              </a:buClr>
              <a:buFont typeface="Wingdings" pitchFamily="2" charset="2"/>
              <a:buChar char="Ø"/>
            </a:pPr>
            <a:r>
              <a:rPr lang="en-US" altLang="zh-CN" sz="3500" dirty="0" smtClean="0">
                <a:solidFill>
                  <a:schemeClr val="tx1"/>
                </a:solidFill>
                <a:latin typeface="黑体" pitchFamily="49" charset="-122"/>
                <a:ea typeface="黑体" pitchFamily="49" charset="-122"/>
              </a:rPr>
              <a:t>1978-2010</a:t>
            </a:r>
            <a:r>
              <a:rPr lang="zh-CN" altLang="en-US" sz="3500" dirty="0" smtClean="0">
                <a:solidFill>
                  <a:schemeClr val="tx1"/>
                </a:solidFill>
                <a:latin typeface="黑体" pitchFamily="49" charset="-122"/>
                <a:ea typeface="黑体" pitchFamily="49" charset="-122"/>
              </a:rPr>
              <a:t>年</a:t>
            </a:r>
            <a:r>
              <a:rPr lang="zh-CN" altLang="en-US" sz="3500" dirty="0">
                <a:solidFill>
                  <a:schemeClr val="tx1"/>
                </a:solidFill>
                <a:latin typeface="黑体" pitchFamily="49" charset="-122"/>
                <a:ea typeface="黑体" pitchFamily="49" charset="-122"/>
              </a:rPr>
              <a:t>，我国人均粮食产量徘徊</a:t>
            </a:r>
            <a:r>
              <a:rPr lang="zh-CN" altLang="en-US" sz="3500" dirty="0" smtClean="0">
                <a:solidFill>
                  <a:schemeClr val="tx1"/>
                </a:solidFill>
                <a:latin typeface="黑体" pitchFamily="49" charset="-122"/>
                <a:ea typeface="黑体" pitchFamily="49" charset="-122"/>
              </a:rPr>
              <a:t>在</a:t>
            </a:r>
            <a:r>
              <a:rPr lang="en-US" altLang="zh-CN" sz="3500" dirty="0" smtClean="0">
                <a:solidFill>
                  <a:schemeClr val="tx1"/>
                </a:solidFill>
                <a:latin typeface="黑体" pitchFamily="49" charset="-122"/>
                <a:ea typeface="黑体" pitchFamily="49" charset="-122"/>
              </a:rPr>
              <a:t>319-409</a:t>
            </a:r>
            <a:r>
              <a:rPr lang="zh-CN" altLang="en-US" sz="3500" dirty="0" smtClean="0">
                <a:solidFill>
                  <a:schemeClr val="tx1"/>
                </a:solidFill>
                <a:latin typeface="黑体" pitchFamily="49" charset="-122"/>
                <a:ea typeface="黑体" pitchFamily="49" charset="-122"/>
              </a:rPr>
              <a:t>千克，</a:t>
            </a:r>
            <a:r>
              <a:rPr lang="zh-CN" altLang="en-US" sz="3500" dirty="0">
                <a:solidFill>
                  <a:schemeClr val="tx1"/>
                </a:solidFill>
                <a:latin typeface="黑体" pitchFamily="49" charset="-122"/>
                <a:ea typeface="黑体" pitchFamily="49" charset="-122"/>
              </a:rPr>
              <a:t>但人均肉、蛋、</a:t>
            </a:r>
            <a:r>
              <a:rPr lang="zh-CN" altLang="en-US" sz="3500" dirty="0" smtClean="0">
                <a:solidFill>
                  <a:schemeClr val="tx1"/>
                </a:solidFill>
                <a:latin typeface="黑体" pitchFamily="49" charset="-122"/>
                <a:ea typeface="黑体" pitchFamily="49" charset="-122"/>
              </a:rPr>
              <a:t>奶却</a:t>
            </a:r>
            <a:r>
              <a:rPr lang="zh-CN" altLang="en-US" sz="3500" dirty="0">
                <a:solidFill>
                  <a:schemeClr val="tx1"/>
                </a:solidFill>
                <a:latin typeface="黑体" pitchFamily="49" charset="-122"/>
                <a:ea typeface="黑体" pitchFamily="49" charset="-122"/>
              </a:rPr>
              <a:t>分别提高了</a:t>
            </a:r>
            <a:r>
              <a:rPr lang="en-US" altLang="zh-CN" sz="3500" dirty="0">
                <a:latin typeface="黑体" pitchFamily="49" charset="-122"/>
                <a:ea typeface="黑体" pitchFamily="49" charset="-122"/>
              </a:rPr>
              <a:t>5</a:t>
            </a:r>
            <a:r>
              <a:rPr lang="zh-CN" altLang="en-US" sz="3500" dirty="0">
                <a:solidFill>
                  <a:schemeClr val="tx1"/>
                </a:solidFill>
                <a:latin typeface="黑体" pitchFamily="49" charset="-122"/>
                <a:ea typeface="黑体" pitchFamily="49" charset="-122"/>
              </a:rPr>
              <a:t>（</a:t>
            </a:r>
            <a:r>
              <a:rPr lang="en-US" altLang="zh-CN" sz="3500" dirty="0" smtClean="0">
                <a:solidFill>
                  <a:schemeClr val="tx1"/>
                </a:solidFill>
                <a:latin typeface="黑体" pitchFamily="49" charset="-122"/>
                <a:ea typeface="黑体" pitchFamily="49" charset="-122"/>
              </a:rPr>
              <a:t>11.6/58.8</a:t>
            </a:r>
            <a:r>
              <a:rPr lang="zh-CN" altLang="en-US" sz="3500" dirty="0">
                <a:solidFill>
                  <a:schemeClr val="tx1"/>
                </a:solidFill>
                <a:latin typeface="黑体" pitchFamily="49" charset="-122"/>
                <a:ea typeface="黑体" pitchFamily="49" charset="-122"/>
              </a:rPr>
              <a:t>）、</a:t>
            </a:r>
            <a:r>
              <a:rPr lang="en-US" altLang="zh-CN" sz="3500" dirty="0">
                <a:latin typeface="黑体" pitchFamily="49" charset="-122"/>
                <a:ea typeface="黑体" pitchFamily="49" charset="-122"/>
              </a:rPr>
              <a:t>7</a:t>
            </a:r>
            <a:r>
              <a:rPr lang="zh-CN" altLang="en-US" sz="3500" dirty="0">
                <a:solidFill>
                  <a:schemeClr val="tx1"/>
                </a:solidFill>
                <a:latin typeface="黑体" pitchFamily="49" charset="-122"/>
                <a:ea typeface="黑体" pitchFamily="49" charset="-122"/>
              </a:rPr>
              <a:t>（</a:t>
            </a:r>
            <a:r>
              <a:rPr lang="en-US" altLang="zh-CN" sz="3500" dirty="0" smtClean="0">
                <a:solidFill>
                  <a:schemeClr val="tx1"/>
                </a:solidFill>
                <a:latin typeface="黑体" pitchFamily="49" charset="-122"/>
                <a:ea typeface="黑体" pitchFamily="49" charset="-122"/>
              </a:rPr>
              <a:t>2.8/20.4</a:t>
            </a:r>
            <a:r>
              <a:rPr lang="zh-CN" altLang="en-US" sz="3500" dirty="0" smtClean="0">
                <a:solidFill>
                  <a:schemeClr val="tx1"/>
                </a:solidFill>
                <a:latin typeface="黑体" pitchFamily="49" charset="-122"/>
                <a:ea typeface="黑体" pitchFamily="49" charset="-122"/>
              </a:rPr>
              <a:t>）</a:t>
            </a:r>
            <a:r>
              <a:rPr lang="zh-CN" altLang="en-US" sz="3500" dirty="0">
                <a:solidFill>
                  <a:schemeClr val="tx1"/>
                </a:solidFill>
                <a:latin typeface="黑体" pitchFamily="49" charset="-122"/>
                <a:ea typeface="黑体" pitchFamily="49" charset="-122"/>
              </a:rPr>
              <a:t>和</a:t>
            </a:r>
            <a:r>
              <a:rPr lang="en-US" altLang="zh-CN" sz="3500" dirty="0">
                <a:latin typeface="黑体" pitchFamily="49" charset="-122"/>
                <a:ea typeface="黑体" pitchFamily="49" charset="-122"/>
              </a:rPr>
              <a:t>10</a:t>
            </a:r>
            <a:r>
              <a:rPr lang="zh-CN" altLang="en-US" sz="3500" dirty="0">
                <a:solidFill>
                  <a:schemeClr val="tx1"/>
                </a:solidFill>
                <a:latin typeface="黑体" pitchFamily="49" charset="-122"/>
                <a:ea typeface="黑体" pitchFamily="49" charset="-122"/>
              </a:rPr>
              <a:t>（</a:t>
            </a:r>
            <a:r>
              <a:rPr lang="en-US" altLang="zh-CN" sz="3500" dirty="0">
                <a:solidFill>
                  <a:schemeClr val="tx1"/>
                </a:solidFill>
                <a:latin typeface="黑体" pitchFamily="49" charset="-122"/>
                <a:ea typeface="黑体" pitchFamily="49" charset="-122"/>
              </a:rPr>
              <a:t>2.9/30.0</a:t>
            </a:r>
            <a:r>
              <a:rPr lang="zh-CN" altLang="en-US" sz="3500" dirty="0">
                <a:solidFill>
                  <a:schemeClr val="tx1"/>
                </a:solidFill>
                <a:latin typeface="黑体" pitchFamily="49" charset="-122"/>
                <a:ea typeface="黑体" pitchFamily="49" charset="-122"/>
              </a:rPr>
              <a:t>）</a:t>
            </a:r>
            <a:r>
              <a:rPr lang="zh-CN" altLang="en-US" sz="3500" dirty="0" smtClean="0">
                <a:solidFill>
                  <a:schemeClr val="tx1"/>
                </a:solidFill>
                <a:latin typeface="黑体" pitchFamily="49" charset="-122"/>
                <a:ea typeface="黑体" pitchFamily="49" charset="-122"/>
              </a:rPr>
              <a:t>倍</a:t>
            </a:r>
            <a:r>
              <a:rPr lang="zh-CN" altLang="en-US" sz="3500" dirty="0">
                <a:solidFill>
                  <a:schemeClr val="tx1"/>
                </a:solidFill>
                <a:latin typeface="黑体" pitchFamily="49" charset="-122"/>
                <a:ea typeface="黑体" pitchFamily="49" charset="-122"/>
              </a:rPr>
              <a:t>。</a:t>
            </a:r>
            <a:endParaRPr lang="en-US" altLang="zh-CN" sz="3500" dirty="0">
              <a:solidFill>
                <a:schemeClr val="tx1"/>
              </a:solidFill>
              <a:latin typeface="黑体" pitchFamily="49" charset="-122"/>
              <a:ea typeface="黑体" pitchFamily="49" charset="-122"/>
            </a:endParaRPr>
          </a:p>
          <a:p>
            <a:pPr algn="l" eaLnBrk="1" hangingPunct="1">
              <a:lnSpc>
                <a:spcPct val="130000"/>
              </a:lnSpc>
              <a:spcBef>
                <a:spcPts val="1200"/>
              </a:spcBef>
              <a:spcAft>
                <a:spcPts val="1200"/>
              </a:spcAft>
              <a:buClr>
                <a:srgbClr val="CC0000"/>
              </a:buClr>
              <a:buFont typeface="Wingdings" pitchFamily="2" charset="2"/>
              <a:buChar char="Ø"/>
            </a:pPr>
            <a:r>
              <a:rPr lang="en-US" altLang="zh-CN" sz="3500" dirty="0" smtClean="0">
                <a:solidFill>
                  <a:schemeClr val="tx1"/>
                </a:solidFill>
                <a:latin typeface="黑体" pitchFamily="49" charset="-122"/>
                <a:ea typeface="黑体" pitchFamily="49" charset="-122"/>
              </a:rPr>
              <a:t>1990</a:t>
            </a:r>
            <a:r>
              <a:rPr lang="zh-CN" altLang="en-US" sz="3500" dirty="0" smtClean="0">
                <a:solidFill>
                  <a:schemeClr val="tx1"/>
                </a:solidFill>
                <a:latin typeface="黑体" pitchFamily="49" charset="-122"/>
                <a:ea typeface="黑体" pitchFamily="49" charset="-122"/>
              </a:rPr>
              <a:t>年</a:t>
            </a:r>
            <a:r>
              <a:rPr lang="zh-CN" altLang="en-US" sz="3500" dirty="0">
                <a:solidFill>
                  <a:schemeClr val="tx1"/>
                </a:solidFill>
                <a:latin typeface="黑体" pitchFamily="49" charset="-122"/>
                <a:ea typeface="黑体" pitchFamily="49" charset="-122"/>
              </a:rPr>
              <a:t>－</a:t>
            </a:r>
            <a:r>
              <a:rPr lang="en-US" altLang="zh-CN" sz="3500" dirty="0" smtClean="0">
                <a:solidFill>
                  <a:schemeClr val="tx1"/>
                </a:solidFill>
                <a:latin typeface="黑体" pitchFamily="49" charset="-122"/>
                <a:ea typeface="黑体" pitchFamily="49" charset="-122"/>
              </a:rPr>
              <a:t>2010</a:t>
            </a:r>
            <a:r>
              <a:rPr lang="zh-CN" altLang="en-US" sz="3500" dirty="0" smtClean="0">
                <a:solidFill>
                  <a:schemeClr val="tx1"/>
                </a:solidFill>
                <a:latin typeface="黑体" pitchFamily="49" charset="-122"/>
                <a:ea typeface="黑体" pitchFamily="49" charset="-122"/>
              </a:rPr>
              <a:t>年</a:t>
            </a:r>
            <a:r>
              <a:rPr lang="zh-CN" altLang="en-US" sz="3500" dirty="0">
                <a:solidFill>
                  <a:schemeClr val="tx1"/>
                </a:solidFill>
                <a:latin typeface="黑体" pitchFamily="49" charset="-122"/>
                <a:ea typeface="黑体" pitchFamily="49" charset="-122"/>
              </a:rPr>
              <a:t>城镇居民</a:t>
            </a:r>
            <a:r>
              <a:rPr lang="zh-CN" altLang="en-US" sz="3500" dirty="0" smtClean="0">
                <a:solidFill>
                  <a:schemeClr val="tx1"/>
                </a:solidFill>
                <a:latin typeface="黑体" pitchFamily="49" charset="-122"/>
                <a:ea typeface="黑体" pitchFamily="49" charset="-122"/>
              </a:rPr>
              <a:t>人均购买粮食</a:t>
            </a:r>
            <a:r>
              <a:rPr lang="zh-CN" altLang="en-US" sz="3500" dirty="0">
                <a:solidFill>
                  <a:schemeClr val="tx1"/>
                </a:solidFill>
                <a:latin typeface="黑体" pitchFamily="49" charset="-122"/>
                <a:ea typeface="黑体" pitchFamily="49" charset="-122"/>
              </a:rPr>
              <a:t>由</a:t>
            </a:r>
            <a:r>
              <a:rPr lang="en-US" altLang="zh-CN" sz="3500" dirty="0" smtClean="0">
                <a:latin typeface="黑体" pitchFamily="49" charset="-122"/>
                <a:ea typeface="黑体" pitchFamily="49" charset="-122"/>
              </a:rPr>
              <a:t>130.72kg</a:t>
            </a:r>
            <a:r>
              <a:rPr lang="zh-CN" altLang="en-US" sz="3500" dirty="0">
                <a:solidFill>
                  <a:schemeClr val="tx1"/>
                </a:solidFill>
                <a:latin typeface="黑体" pitchFamily="49" charset="-122"/>
                <a:ea typeface="黑体" pitchFamily="49" charset="-122"/>
              </a:rPr>
              <a:t>下降</a:t>
            </a:r>
            <a:r>
              <a:rPr lang="zh-CN" altLang="en-US" sz="3500" dirty="0" smtClean="0">
                <a:solidFill>
                  <a:schemeClr val="tx1"/>
                </a:solidFill>
                <a:latin typeface="黑体" pitchFamily="49" charset="-122"/>
                <a:ea typeface="黑体" pitchFamily="49" charset="-122"/>
              </a:rPr>
              <a:t>至</a:t>
            </a:r>
            <a:r>
              <a:rPr lang="en-US" altLang="zh-CN" sz="3500" dirty="0" smtClean="0">
                <a:latin typeface="黑体" pitchFamily="49" charset="-122"/>
                <a:ea typeface="黑体" pitchFamily="49" charset="-122"/>
              </a:rPr>
              <a:t>81.53kg</a:t>
            </a:r>
            <a:r>
              <a:rPr lang="zh-CN" altLang="en-US" sz="3500" dirty="0">
                <a:solidFill>
                  <a:schemeClr val="tx1"/>
                </a:solidFill>
                <a:latin typeface="黑体" pitchFamily="49" charset="-122"/>
                <a:ea typeface="黑体" pitchFamily="49" charset="-122"/>
              </a:rPr>
              <a:t>；农村</a:t>
            </a:r>
            <a:r>
              <a:rPr lang="zh-CN" altLang="en-US" sz="3500" dirty="0" smtClean="0">
                <a:solidFill>
                  <a:schemeClr val="tx1"/>
                </a:solidFill>
                <a:latin typeface="黑体" pitchFamily="49" charset="-122"/>
                <a:ea typeface="黑体" pitchFamily="49" charset="-122"/>
              </a:rPr>
              <a:t>居民粮食消费量由</a:t>
            </a:r>
            <a:r>
              <a:rPr lang="en-US" altLang="zh-CN" sz="3500" dirty="0" smtClean="0">
                <a:latin typeface="黑体" pitchFamily="49" charset="-122"/>
                <a:ea typeface="黑体" pitchFamily="49" charset="-122"/>
              </a:rPr>
              <a:t>262.08kg</a:t>
            </a:r>
            <a:r>
              <a:rPr lang="zh-CN" altLang="en-US" sz="3500" dirty="0">
                <a:solidFill>
                  <a:schemeClr val="tx1"/>
                </a:solidFill>
                <a:latin typeface="黑体" pitchFamily="49" charset="-122"/>
                <a:ea typeface="黑体" pitchFamily="49" charset="-122"/>
              </a:rPr>
              <a:t>下降</a:t>
            </a:r>
            <a:r>
              <a:rPr lang="zh-CN" altLang="en-US" sz="3500" dirty="0" smtClean="0">
                <a:solidFill>
                  <a:schemeClr val="tx1"/>
                </a:solidFill>
                <a:latin typeface="黑体" pitchFamily="49" charset="-122"/>
                <a:ea typeface="黑体" pitchFamily="49" charset="-122"/>
              </a:rPr>
              <a:t>至</a:t>
            </a:r>
            <a:r>
              <a:rPr lang="en-US" altLang="zh-CN" sz="3500" dirty="0" smtClean="0">
                <a:latin typeface="黑体" pitchFamily="49" charset="-122"/>
                <a:ea typeface="黑体" pitchFamily="49" charset="-122"/>
              </a:rPr>
              <a:t>181.44kg</a:t>
            </a:r>
            <a:r>
              <a:rPr lang="zh-CN" altLang="en-US" sz="3500" dirty="0" smtClean="0">
                <a:latin typeface="黑体" pitchFamily="49" charset="-122"/>
                <a:ea typeface="黑体" pitchFamily="49" charset="-122"/>
              </a:rPr>
              <a:t>。</a:t>
            </a:r>
            <a:endParaRPr lang="zh-CN" altLang="en-US" sz="3500" dirty="0">
              <a:solidFill>
                <a:schemeClr val="tx1"/>
              </a:solidFill>
              <a:latin typeface="黑体" pitchFamily="49" charset="-122"/>
              <a:ea typeface="黑体" pitchFamily="49" charset="-122"/>
            </a:endParaRPr>
          </a:p>
        </p:txBody>
      </p:sp>
      <p:pic>
        <p:nvPicPr>
          <p:cNvPr id="4" name="Picture 2" descr="c:\documents and settings\rsj\application data\360se6\User Data\temp\u=1206602246,2003173356&amp;fm=23&amp;gp=0.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5466" b="4490"/>
          <a:stretch/>
        </p:blipFill>
        <p:spPr bwMode="auto">
          <a:xfrm>
            <a:off x="7581049" y="5733256"/>
            <a:ext cx="1553743" cy="11133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5543582"/>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147248" cy="3946450"/>
          </a:xfrm>
        </p:spPr>
        <p:txBody>
          <a:bodyPr>
            <a:normAutofit/>
          </a:bodyPr>
          <a:lstStyle/>
          <a:p>
            <a:pPr algn="l">
              <a:lnSpc>
                <a:spcPct val="200000"/>
              </a:lnSpc>
            </a:pPr>
            <a:r>
              <a:rPr lang="zh-CN" altLang="en-US" sz="6100" b="1" dirty="0" smtClean="0">
                <a:solidFill>
                  <a:srgbClr val="FF0000"/>
                </a:solidFill>
                <a:latin typeface="黑体" pitchFamily="49" charset="-122"/>
                <a:ea typeface="黑体" pitchFamily="49" charset="-122"/>
              </a:rPr>
              <a:t>未来</a:t>
            </a:r>
            <a:r>
              <a:rPr lang="en-US" altLang="zh-CN" sz="6100" b="1" dirty="0" smtClean="0">
                <a:solidFill>
                  <a:srgbClr val="FF0000"/>
                </a:solidFill>
                <a:latin typeface="黑体" pitchFamily="49" charset="-122"/>
                <a:ea typeface="黑体" pitchFamily="49" charset="-122"/>
              </a:rPr>
              <a:t>20</a:t>
            </a:r>
            <a:r>
              <a:rPr lang="zh-CN" altLang="en-US" sz="6100" b="1" dirty="0" smtClean="0">
                <a:solidFill>
                  <a:srgbClr val="FF0000"/>
                </a:solidFill>
                <a:latin typeface="黑体" pitchFamily="49" charset="-122"/>
                <a:ea typeface="黑体" pitchFamily="49" charset="-122"/>
              </a:rPr>
              <a:t>年：</a:t>
            </a:r>
            <a:r>
              <a:rPr lang="en-US" altLang="zh-CN" b="1" dirty="0" smtClean="0">
                <a:latin typeface="黑体" pitchFamily="49" charset="-122"/>
                <a:ea typeface="黑体" pitchFamily="49" charset="-122"/>
              </a:rPr>
              <a:t/>
            </a:r>
            <a:br>
              <a:rPr lang="en-US" altLang="zh-CN" b="1" dirty="0" smtClean="0">
                <a:latin typeface="黑体" pitchFamily="49" charset="-122"/>
                <a:ea typeface="黑体" pitchFamily="49" charset="-122"/>
              </a:rPr>
            </a:br>
            <a:r>
              <a:rPr lang="en-US" altLang="zh-CN" b="1" dirty="0" smtClean="0">
                <a:latin typeface="黑体" pitchFamily="49" charset="-122"/>
                <a:ea typeface="黑体" pitchFamily="49" charset="-122"/>
              </a:rPr>
              <a:t>	</a:t>
            </a:r>
            <a:r>
              <a:rPr lang="zh-CN" altLang="en-US" sz="4900" b="1" dirty="0" smtClean="0">
                <a:solidFill>
                  <a:srgbClr val="0000CC"/>
                </a:solidFill>
                <a:latin typeface="黑体" pitchFamily="49" charset="-122"/>
                <a:ea typeface="黑体" pitchFamily="49" charset="-122"/>
              </a:rPr>
              <a:t>畜牧业在国家的定位</a:t>
            </a:r>
            <a:endParaRPr lang="zh-CN" altLang="en-US" sz="4900" b="1" dirty="0">
              <a:solidFill>
                <a:srgbClr val="0000CC"/>
              </a:solidFill>
              <a:latin typeface="黑体" pitchFamily="49" charset="-122"/>
              <a:ea typeface="黑体" pitchFamily="49" charset="-122"/>
            </a:endParaRPr>
          </a:p>
        </p:txBody>
      </p:sp>
      <p:pic>
        <p:nvPicPr>
          <p:cNvPr id="3" name="Picture 2" descr="c:\documents and settings\rsj\application data\360se6\User Data\temp\u=1206602246,2003173356&amp;fm=23&amp;gp=0.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5466" b="4490"/>
          <a:stretch/>
        </p:blipFill>
        <p:spPr bwMode="auto">
          <a:xfrm>
            <a:off x="6073633" y="4653136"/>
            <a:ext cx="3061160" cy="21934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79996459"/>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oup 39"/>
          <p:cNvGraphicFramePr>
            <a:graphicFrameLocks noGrp="1"/>
          </p:cNvGraphicFramePr>
          <p:nvPr>
            <p:extLst>
              <p:ext uri="{D42A27DB-BD31-4B8C-83A1-F6EECF244321}">
                <p14:modId xmlns:p14="http://schemas.microsoft.com/office/powerpoint/2010/main" val="581323320"/>
              </p:ext>
            </p:extLst>
          </p:nvPr>
        </p:nvGraphicFramePr>
        <p:xfrm>
          <a:off x="251520" y="1714500"/>
          <a:ext cx="8712967" cy="4162773"/>
        </p:xfrm>
        <a:graphic>
          <a:graphicData uri="http://schemas.openxmlformats.org/drawingml/2006/table">
            <a:tbl>
              <a:tblPr/>
              <a:tblGrid>
                <a:gridCol w="1944216"/>
                <a:gridCol w="2294519"/>
                <a:gridCol w="2040873"/>
                <a:gridCol w="2433359"/>
              </a:tblGrid>
              <a:tr h="1583679">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endParaRPr kumimoji="0" lang="zh-CN" altLang="zh-CN" sz="3300" b="1" i="0" u="none" strike="noStrike" cap="none" normalizeH="0" baseline="0" dirty="0" smtClean="0">
                        <a:ln>
                          <a:noFill/>
                        </a:ln>
                        <a:solidFill>
                          <a:schemeClr val="tx1"/>
                        </a:solidFill>
                        <a:effectLst/>
                        <a:latin typeface="黑体" pitchFamily="49" charset="-122"/>
                        <a:ea typeface="黑体" pitchFamily="49" charset="-122"/>
                      </a:endParaRPr>
                    </a:p>
                  </a:txBody>
                  <a:tcPr marL="91439" marR="91439"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en-US" altLang="zh-CN" sz="3300" b="1" i="0" u="none" strike="noStrike" cap="none" normalizeH="0" baseline="0" dirty="0" smtClean="0">
                          <a:ln>
                            <a:noFill/>
                          </a:ln>
                          <a:solidFill>
                            <a:schemeClr val="tx1"/>
                          </a:solidFill>
                          <a:effectLst/>
                          <a:latin typeface="黑体" pitchFamily="49" charset="-122"/>
                          <a:ea typeface="黑体" pitchFamily="49" charset="-122"/>
                        </a:rPr>
                        <a:t>2010</a:t>
                      </a:r>
                      <a:r>
                        <a:rPr kumimoji="1" lang="zh-CN" altLang="en-US" sz="3300" b="1" i="0" u="none" strike="noStrike" cap="none" normalizeH="0" baseline="0" dirty="0" smtClean="0">
                          <a:ln>
                            <a:noFill/>
                          </a:ln>
                          <a:solidFill>
                            <a:schemeClr val="tx1"/>
                          </a:solidFill>
                          <a:effectLst/>
                          <a:latin typeface="黑体" pitchFamily="49" charset="-122"/>
                          <a:ea typeface="黑体" pitchFamily="49" charset="-122"/>
                        </a:rPr>
                        <a:t>年</a:t>
                      </a:r>
                      <a:endParaRPr kumimoji="1" lang="en-US" altLang="zh-CN" sz="3300" b="1" i="0" u="none" strike="noStrike" cap="none" normalizeH="0" baseline="0" dirty="0" smtClean="0">
                        <a:ln>
                          <a:noFill/>
                        </a:ln>
                        <a:solidFill>
                          <a:schemeClr val="tx1"/>
                        </a:solidFill>
                        <a:effectLst/>
                        <a:latin typeface="黑体" pitchFamily="49" charset="-122"/>
                        <a:ea typeface="黑体" pitchFamily="49" charset="-122"/>
                      </a:endParaRPr>
                    </a:p>
                    <a:p>
                      <a:pPr marL="0" marR="0" lvl="0" indent="0" algn="ctr" defTabSz="914400" rtl="0" eaLnBrk="1" fontAlgn="base" latinLnBrk="0" hangingPunct="1">
                        <a:lnSpc>
                          <a:spcPct val="100000"/>
                        </a:lnSpc>
                        <a:spcBef>
                          <a:spcPct val="0"/>
                        </a:spcBef>
                        <a:spcAft>
                          <a:spcPct val="0"/>
                        </a:spcAft>
                        <a:buClrTx/>
                        <a:buSzTx/>
                        <a:buFontTx/>
                        <a:buNone/>
                        <a:tabLst/>
                      </a:pPr>
                      <a:r>
                        <a:rPr kumimoji="1" lang="zh-CN" altLang="en-US" sz="3300" b="1" i="0" u="none" strike="noStrike" cap="none" normalizeH="0" baseline="0" dirty="0" smtClean="0">
                          <a:ln>
                            <a:noFill/>
                          </a:ln>
                          <a:solidFill>
                            <a:schemeClr val="tx1"/>
                          </a:solidFill>
                          <a:effectLst/>
                          <a:latin typeface="黑体" pitchFamily="49" charset="-122"/>
                          <a:ea typeface="黑体" pitchFamily="49" charset="-122"/>
                        </a:rPr>
                        <a:t>中国（</a:t>
                      </a:r>
                      <a:r>
                        <a:rPr kumimoji="1" lang="en-US" altLang="zh-CN" sz="3300" b="1" i="0" u="none" strike="noStrike" cap="none" normalizeH="0" baseline="0" dirty="0" smtClean="0">
                          <a:ln>
                            <a:noFill/>
                          </a:ln>
                          <a:solidFill>
                            <a:schemeClr val="tx1"/>
                          </a:solidFill>
                          <a:effectLst/>
                          <a:latin typeface="黑体" pitchFamily="49" charset="-122"/>
                          <a:ea typeface="黑体" pitchFamily="49" charset="-122"/>
                        </a:rPr>
                        <a:t>kg</a:t>
                      </a:r>
                      <a:r>
                        <a:rPr kumimoji="1" lang="zh-CN" altLang="en-US" sz="3300" b="1" i="0" u="none" strike="noStrike" cap="none" normalizeH="0" baseline="0" dirty="0" smtClean="0">
                          <a:ln>
                            <a:noFill/>
                          </a:ln>
                          <a:solidFill>
                            <a:schemeClr val="tx1"/>
                          </a:solidFill>
                          <a:effectLst/>
                          <a:latin typeface="黑体" pitchFamily="49" charset="-122"/>
                          <a:ea typeface="黑体" pitchFamily="49" charset="-122"/>
                        </a:rPr>
                        <a:t>）</a:t>
                      </a:r>
                    </a:p>
                  </a:txBody>
                  <a:tcPr marL="91439" marR="91439"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3300" b="1" i="0" u="none" strike="noStrike" cap="none" normalizeH="0" baseline="0" dirty="0" smtClean="0">
                          <a:ln>
                            <a:noFill/>
                          </a:ln>
                          <a:solidFill>
                            <a:schemeClr val="tx1"/>
                          </a:solidFill>
                          <a:effectLst/>
                          <a:latin typeface="黑体" pitchFamily="49" charset="-122"/>
                          <a:ea typeface="黑体" pitchFamily="49" charset="-122"/>
                        </a:rPr>
                        <a:t>2010</a:t>
                      </a:r>
                      <a:r>
                        <a:rPr kumimoji="1" lang="zh-CN" altLang="en-US" sz="3300" b="1" i="0" u="none" strike="noStrike" cap="none" normalizeH="0" baseline="0" dirty="0" smtClean="0">
                          <a:ln>
                            <a:noFill/>
                          </a:ln>
                          <a:solidFill>
                            <a:schemeClr val="tx1"/>
                          </a:solidFill>
                          <a:effectLst/>
                          <a:latin typeface="黑体" pitchFamily="49" charset="-122"/>
                          <a:ea typeface="黑体" pitchFamily="49" charset="-122"/>
                        </a:rPr>
                        <a:t>年</a:t>
                      </a:r>
                      <a:endParaRPr kumimoji="1" lang="en-US" altLang="zh-CN" sz="3300" b="1" i="0" u="none" strike="noStrike" cap="none" normalizeH="0" baseline="0" dirty="0" smtClean="0">
                        <a:ln>
                          <a:noFill/>
                        </a:ln>
                        <a:solidFill>
                          <a:schemeClr val="tx1"/>
                        </a:solidFill>
                        <a:effectLst/>
                        <a:latin typeface="黑体" pitchFamily="49" charset="-122"/>
                        <a:ea typeface="黑体" pitchFamily="49" charset="-122"/>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3300" b="1" i="0" u="none" strike="noStrike" cap="none" normalizeH="0" baseline="0" dirty="0" smtClean="0">
                          <a:ln>
                            <a:noFill/>
                          </a:ln>
                          <a:solidFill>
                            <a:schemeClr val="tx1"/>
                          </a:solidFill>
                          <a:effectLst/>
                          <a:latin typeface="黑体" pitchFamily="49" charset="-122"/>
                          <a:ea typeface="黑体" pitchFamily="49" charset="-122"/>
                        </a:rPr>
                        <a:t>世界（</a:t>
                      </a:r>
                      <a:r>
                        <a:rPr kumimoji="1" lang="en-US" altLang="zh-CN" sz="3300" b="1" i="0" u="none" strike="noStrike" cap="none" normalizeH="0" baseline="0" dirty="0" smtClean="0">
                          <a:ln>
                            <a:noFill/>
                          </a:ln>
                          <a:solidFill>
                            <a:schemeClr val="tx1"/>
                          </a:solidFill>
                          <a:effectLst/>
                          <a:latin typeface="黑体" pitchFamily="49" charset="-122"/>
                          <a:ea typeface="黑体" pitchFamily="49" charset="-122"/>
                        </a:rPr>
                        <a:t>kg</a:t>
                      </a:r>
                      <a:r>
                        <a:rPr kumimoji="1" lang="zh-CN" altLang="en-US" sz="3300" b="1" i="0" u="none" strike="noStrike" cap="none" normalizeH="0" baseline="0" dirty="0" smtClean="0">
                          <a:ln>
                            <a:noFill/>
                          </a:ln>
                          <a:solidFill>
                            <a:schemeClr val="tx1"/>
                          </a:solidFill>
                          <a:effectLst/>
                          <a:latin typeface="黑体" pitchFamily="49" charset="-122"/>
                          <a:ea typeface="黑体" pitchFamily="49" charset="-122"/>
                        </a:rPr>
                        <a:t>）</a:t>
                      </a:r>
                    </a:p>
                  </a:txBody>
                  <a:tcPr marL="91439" marR="91439"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3300" b="1" i="0" u="none" strike="noStrike" cap="none" normalizeH="0" baseline="0" dirty="0" smtClean="0">
                          <a:ln>
                            <a:noFill/>
                          </a:ln>
                          <a:solidFill>
                            <a:schemeClr val="tx1"/>
                          </a:solidFill>
                          <a:effectLst/>
                          <a:latin typeface="黑体" pitchFamily="49" charset="-122"/>
                          <a:ea typeface="黑体" pitchFamily="49" charset="-122"/>
                        </a:rPr>
                        <a:t>世界位置</a:t>
                      </a:r>
                    </a:p>
                  </a:txBody>
                  <a:tcPr marL="91439" marR="91439"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noFill/>
                  </a:tcPr>
                </a:tc>
              </a:tr>
              <a:tr h="85969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3300" b="1" i="0" u="none" strike="noStrike" cap="none" normalizeH="0" baseline="0" dirty="0" smtClean="0">
                          <a:ln>
                            <a:noFill/>
                          </a:ln>
                          <a:solidFill>
                            <a:schemeClr val="tx1"/>
                          </a:solidFill>
                          <a:effectLst/>
                          <a:latin typeface="黑体" pitchFamily="49" charset="-122"/>
                          <a:ea typeface="黑体" pitchFamily="49" charset="-122"/>
                        </a:rPr>
                        <a:t>肉类人均</a:t>
                      </a:r>
                    </a:p>
                  </a:txBody>
                  <a:tcPr marL="91439" marR="91439"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3300" b="1" i="0" u="none" strike="noStrike" cap="none" normalizeH="0" baseline="0" dirty="0" smtClean="0">
                          <a:ln>
                            <a:noFill/>
                          </a:ln>
                          <a:solidFill>
                            <a:schemeClr val="tx1"/>
                          </a:solidFill>
                          <a:effectLst/>
                          <a:latin typeface="黑体" pitchFamily="49" charset="-122"/>
                          <a:ea typeface="黑体" pitchFamily="49" charset="-122"/>
                        </a:rPr>
                        <a:t>58.8</a:t>
                      </a:r>
                      <a:endParaRPr kumimoji="1" lang="en-US" altLang="zh-CN" sz="3300" b="1" i="0" u="none" strike="noStrike" cap="none" normalizeH="0" baseline="0" dirty="0" smtClean="0">
                        <a:ln>
                          <a:noFill/>
                        </a:ln>
                        <a:solidFill>
                          <a:schemeClr val="tx1"/>
                        </a:solidFill>
                        <a:effectLst/>
                        <a:latin typeface="黑体" pitchFamily="49" charset="-122"/>
                        <a:ea typeface="黑体" pitchFamily="49" charset="-122"/>
                      </a:endParaRPr>
                    </a:p>
                  </a:txBody>
                  <a:tcPr marL="91439" marR="91439"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3300" b="1" i="0" u="none" strike="noStrike" cap="none" normalizeH="0" baseline="0" dirty="0" smtClean="0">
                          <a:ln>
                            <a:noFill/>
                          </a:ln>
                          <a:solidFill>
                            <a:schemeClr val="tx1"/>
                          </a:solidFill>
                          <a:effectLst/>
                          <a:latin typeface="黑体" pitchFamily="49" charset="-122"/>
                          <a:ea typeface="黑体" pitchFamily="49" charset="-122"/>
                        </a:rPr>
                        <a:t> 42.8</a:t>
                      </a:r>
                    </a:p>
                  </a:txBody>
                  <a:tcPr marL="91439" marR="91439"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3300" b="1" i="0" u="none" strike="noStrike" cap="none" normalizeH="0" baseline="0" dirty="0" smtClean="0">
                          <a:ln>
                            <a:noFill/>
                          </a:ln>
                          <a:solidFill>
                            <a:schemeClr val="tx1"/>
                          </a:solidFill>
                          <a:effectLst/>
                          <a:latin typeface="黑体" pitchFamily="49" charset="-122"/>
                          <a:ea typeface="黑体" pitchFamily="49" charset="-122"/>
                        </a:rPr>
                        <a:t>94</a:t>
                      </a:r>
                      <a:r>
                        <a:rPr kumimoji="1" lang="zh-CN" altLang="en-US" sz="3300" b="1" i="0" u="none" strike="noStrike" cap="none" normalizeH="0" baseline="0" dirty="0" smtClean="0">
                          <a:ln>
                            <a:noFill/>
                          </a:ln>
                          <a:solidFill>
                            <a:schemeClr val="tx1"/>
                          </a:solidFill>
                          <a:effectLst/>
                          <a:latin typeface="黑体" pitchFamily="49" charset="-122"/>
                          <a:ea typeface="黑体" pitchFamily="49" charset="-122"/>
                        </a:rPr>
                        <a:t>年</a:t>
                      </a:r>
                      <a:r>
                        <a:rPr kumimoji="1" lang="en-US" altLang="zh-CN" sz="3300" b="1" i="0" u="none" strike="noStrike" cap="none" normalizeH="0" baseline="0" dirty="0" smtClean="0">
                          <a:ln>
                            <a:noFill/>
                          </a:ln>
                          <a:solidFill>
                            <a:schemeClr val="tx1"/>
                          </a:solidFill>
                          <a:effectLst/>
                          <a:latin typeface="黑体" pitchFamily="49" charset="-122"/>
                          <a:ea typeface="黑体" pitchFamily="49" charset="-122"/>
                        </a:rPr>
                        <a:t>&gt;</a:t>
                      </a:r>
                      <a:r>
                        <a:rPr kumimoji="1" lang="zh-CN" altLang="en-US" sz="3300" b="1" i="0" u="none" strike="noStrike" cap="none" normalizeH="0" baseline="0" dirty="0" smtClean="0">
                          <a:ln>
                            <a:noFill/>
                          </a:ln>
                          <a:solidFill>
                            <a:schemeClr val="tx1"/>
                          </a:solidFill>
                          <a:effectLst/>
                          <a:latin typeface="黑体" pitchFamily="49" charset="-122"/>
                          <a:ea typeface="黑体" pitchFamily="49" charset="-122"/>
                        </a:rPr>
                        <a:t>世界</a:t>
                      </a:r>
                      <a:endParaRPr kumimoji="1" lang="en-US" altLang="zh-CN" sz="3300" b="1" i="0" u="none" strike="noStrike" cap="none" normalizeH="0" baseline="0" dirty="0" smtClean="0">
                        <a:ln>
                          <a:noFill/>
                        </a:ln>
                        <a:solidFill>
                          <a:schemeClr val="tx1"/>
                        </a:solidFill>
                        <a:effectLst/>
                        <a:latin typeface="黑体" pitchFamily="49" charset="-122"/>
                        <a:ea typeface="黑体" pitchFamily="49" charset="-122"/>
                      </a:endParaRPr>
                    </a:p>
                  </a:txBody>
                  <a:tcPr marL="91439" marR="91439"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85969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3300" b="1" i="0" u="none" strike="noStrike" cap="none" normalizeH="0" baseline="0" dirty="0" smtClean="0">
                          <a:ln>
                            <a:noFill/>
                          </a:ln>
                          <a:solidFill>
                            <a:schemeClr val="tx1"/>
                          </a:solidFill>
                          <a:effectLst/>
                          <a:latin typeface="黑体" pitchFamily="49" charset="-122"/>
                          <a:ea typeface="黑体" pitchFamily="49" charset="-122"/>
                        </a:rPr>
                        <a:t>禽蛋人均</a:t>
                      </a:r>
                    </a:p>
                  </a:txBody>
                  <a:tcPr marL="91439" marR="91439"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3300" b="1" i="0" u="none" strike="noStrike" cap="none" normalizeH="0" baseline="0" dirty="0" smtClean="0">
                          <a:ln>
                            <a:noFill/>
                          </a:ln>
                          <a:solidFill>
                            <a:schemeClr val="tx1"/>
                          </a:solidFill>
                          <a:effectLst/>
                          <a:latin typeface="黑体" pitchFamily="49" charset="-122"/>
                          <a:ea typeface="黑体" pitchFamily="49" charset="-122"/>
                        </a:rPr>
                        <a:t>20.4</a:t>
                      </a:r>
                      <a:endParaRPr kumimoji="1" lang="en-US" altLang="zh-CN" sz="3300" b="1" i="0" u="none" strike="noStrike" cap="none" normalizeH="0" baseline="0" dirty="0" smtClean="0">
                        <a:ln>
                          <a:noFill/>
                        </a:ln>
                        <a:solidFill>
                          <a:schemeClr val="tx1"/>
                        </a:solidFill>
                        <a:effectLst/>
                        <a:latin typeface="黑体" pitchFamily="49" charset="-122"/>
                        <a:ea typeface="黑体" pitchFamily="49" charset="-122"/>
                      </a:endParaRPr>
                    </a:p>
                  </a:txBody>
                  <a:tcPr marL="91439" marR="91439"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3300" b="1" i="0" u="none" strike="noStrike" cap="none" normalizeH="0" baseline="0" dirty="0" smtClean="0">
                          <a:ln>
                            <a:noFill/>
                          </a:ln>
                          <a:solidFill>
                            <a:schemeClr val="tx1"/>
                          </a:solidFill>
                          <a:effectLst/>
                          <a:latin typeface="黑体" pitchFamily="49" charset="-122"/>
                          <a:ea typeface="黑体" pitchFamily="49" charset="-122"/>
                        </a:rPr>
                        <a:t> 10.0</a:t>
                      </a:r>
                    </a:p>
                  </a:txBody>
                  <a:tcPr marL="91439" marR="91439"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3300" b="1" i="0" u="none" strike="noStrike" cap="none" normalizeH="0" baseline="0" dirty="0" smtClean="0">
                          <a:ln>
                            <a:noFill/>
                          </a:ln>
                          <a:solidFill>
                            <a:schemeClr val="tx1"/>
                          </a:solidFill>
                          <a:effectLst/>
                          <a:latin typeface="黑体" pitchFamily="49" charset="-122"/>
                          <a:ea typeface="黑体" pitchFamily="49" charset="-122"/>
                        </a:rPr>
                        <a:t>91</a:t>
                      </a:r>
                      <a:r>
                        <a:rPr kumimoji="1" lang="zh-CN" altLang="en-US" sz="3300" b="1" i="0" u="none" strike="noStrike" cap="none" normalizeH="0" baseline="0" dirty="0" smtClean="0">
                          <a:ln>
                            <a:noFill/>
                          </a:ln>
                          <a:solidFill>
                            <a:schemeClr val="tx1"/>
                          </a:solidFill>
                          <a:effectLst/>
                          <a:latin typeface="黑体" pitchFamily="49" charset="-122"/>
                          <a:ea typeface="黑体" pitchFamily="49" charset="-122"/>
                        </a:rPr>
                        <a:t>年</a:t>
                      </a:r>
                      <a:r>
                        <a:rPr kumimoji="1" lang="en-US" altLang="zh-CN" sz="3300" b="1" i="0" u="none" strike="noStrike" cap="none" normalizeH="0" baseline="0" dirty="0" smtClean="0">
                          <a:ln>
                            <a:noFill/>
                          </a:ln>
                          <a:solidFill>
                            <a:schemeClr val="tx1"/>
                          </a:solidFill>
                          <a:effectLst/>
                          <a:latin typeface="黑体" pitchFamily="49" charset="-122"/>
                          <a:ea typeface="黑体" pitchFamily="49" charset="-122"/>
                        </a:rPr>
                        <a:t>&gt;</a:t>
                      </a:r>
                      <a:r>
                        <a:rPr kumimoji="1" lang="zh-CN" altLang="en-US" sz="3300" b="1" i="0" u="none" strike="noStrike" cap="none" normalizeH="0" baseline="0" dirty="0" smtClean="0">
                          <a:ln>
                            <a:noFill/>
                          </a:ln>
                          <a:solidFill>
                            <a:schemeClr val="tx1"/>
                          </a:solidFill>
                          <a:effectLst/>
                          <a:latin typeface="黑体" pitchFamily="49" charset="-122"/>
                          <a:ea typeface="黑体" pitchFamily="49" charset="-122"/>
                        </a:rPr>
                        <a:t>世界</a:t>
                      </a:r>
                      <a:endParaRPr kumimoji="1" lang="en-US" altLang="zh-CN" sz="3300" b="1" i="0" u="none" strike="noStrike" cap="none" normalizeH="0" baseline="0" dirty="0" smtClean="0">
                        <a:ln>
                          <a:noFill/>
                        </a:ln>
                        <a:solidFill>
                          <a:schemeClr val="tx1"/>
                        </a:solidFill>
                        <a:effectLst/>
                        <a:latin typeface="黑体" pitchFamily="49" charset="-122"/>
                        <a:ea typeface="黑体" pitchFamily="49" charset="-122"/>
                      </a:endParaRPr>
                    </a:p>
                  </a:txBody>
                  <a:tcPr marL="91439" marR="91439"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859698">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zh-CN" altLang="en-US" sz="3300" b="1" i="0" u="none" strike="noStrike" cap="none" normalizeH="0" baseline="0" dirty="0" smtClean="0">
                          <a:ln>
                            <a:noFill/>
                          </a:ln>
                          <a:solidFill>
                            <a:srgbClr val="FF0000"/>
                          </a:solidFill>
                          <a:effectLst/>
                          <a:latin typeface="黑体" pitchFamily="49" charset="-122"/>
                          <a:ea typeface="黑体" pitchFamily="49" charset="-122"/>
                        </a:rPr>
                        <a:t>奶类人均</a:t>
                      </a:r>
                    </a:p>
                  </a:txBody>
                  <a:tcPr marL="91439" marR="91439"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zh-CN" sz="3300" b="1" i="0" u="none" strike="noStrike" cap="none" normalizeH="0" baseline="0" dirty="0" smtClean="0">
                          <a:ln>
                            <a:noFill/>
                          </a:ln>
                          <a:solidFill>
                            <a:srgbClr val="FF0000"/>
                          </a:solidFill>
                          <a:effectLst/>
                          <a:latin typeface="黑体" pitchFamily="49" charset="-122"/>
                          <a:ea typeface="黑体" pitchFamily="49" charset="-122"/>
                        </a:rPr>
                        <a:t>30.0</a:t>
                      </a:r>
                      <a:endParaRPr kumimoji="1" lang="en-US" altLang="zh-CN" sz="3300" b="1" i="0" u="none" strike="noStrike" cap="none" normalizeH="0" baseline="0" dirty="0" smtClean="0">
                        <a:ln>
                          <a:noFill/>
                        </a:ln>
                        <a:solidFill>
                          <a:srgbClr val="FF0000"/>
                        </a:solidFill>
                        <a:effectLst/>
                        <a:latin typeface="黑体" pitchFamily="49" charset="-122"/>
                        <a:ea typeface="黑体" pitchFamily="49" charset="-122"/>
                      </a:endParaRPr>
                    </a:p>
                  </a:txBody>
                  <a:tcPr marL="91439" marR="91439"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3300" b="1" i="0" u="none" strike="noStrike" cap="none" normalizeH="0" baseline="0" dirty="0" smtClean="0">
                          <a:ln>
                            <a:noFill/>
                          </a:ln>
                          <a:solidFill>
                            <a:srgbClr val="FF0000"/>
                          </a:solidFill>
                          <a:effectLst/>
                          <a:latin typeface="黑体" pitchFamily="49" charset="-122"/>
                          <a:ea typeface="黑体" pitchFamily="49" charset="-122"/>
                        </a:rPr>
                        <a:t>104.9</a:t>
                      </a:r>
                    </a:p>
                  </a:txBody>
                  <a:tcPr marL="91439" marR="91439"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en-US" altLang="zh-CN" sz="3300" b="1" i="0" u="none" strike="noStrike" cap="none" normalizeH="0" baseline="0" dirty="0" smtClean="0">
                          <a:ln>
                            <a:noFill/>
                          </a:ln>
                          <a:solidFill>
                            <a:srgbClr val="FF0000"/>
                          </a:solidFill>
                          <a:effectLst/>
                          <a:latin typeface="黑体" pitchFamily="49" charset="-122"/>
                          <a:ea typeface="黑体" pitchFamily="49" charset="-122"/>
                        </a:rPr>
                        <a:t>&lt;1/3</a:t>
                      </a:r>
                      <a:r>
                        <a:rPr kumimoji="1" lang="zh-CN" altLang="en-US" sz="3300" b="1" i="0" u="none" strike="noStrike" cap="none" normalizeH="0" baseline="0" dirty="0" smtClean="0">
                          <a:ln>
                            <a:noFill/>
                          </a:ln>
                          <a:solidFill>
                            <a:srgbClr val="FF0000"/>
                          </a:solidFill>
                          <a:effectLst/>
                          <a:latin typeface="黑体" pitchFamily="49" charset="-122"/>
                          <a:ea typeface="黑体" pitchFamily="49" charset="-122"/>
                        </a:rPr>
                        <a:t>世界</a:t>
                      </a:r>
                      <a:endParaRPr kumimoji="1" lang="en-US" altLang="zh-CN" sz="3300" b="1" i="0" u="none" strike="noStrike" cap="none" normalizeH="0" baseline="0" dirty="0" smtClean="0">
                        <a:ln>
                          <a:noFill/>
                        </a:ln>
                        <a:solidFill>
                          <a:srgbClr val="FF0000"/>
                        </a:solidFill>
                        <a:effectLst/>
                        <a:latin typeface="黑体" pitchFamily="49" charset="-122"/>
                        <a:ea typeface="黑体" pitchFamily="49" charset="-122"/>
                      </a:endParaRPr>
                    </a:p>
                  </a:txBody>
                  <a:tcPr marL="91439" marR="91439" marT="45710" marB="4571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bl>
          </a:graphicData>
        </a:graphic>
      </p:graphicFrame>
      <p:sp>
        <p:nvSpPr>
          <p:cNvPr id="19485" name="矩形 4"/>
          <p:cNvSpPr>
            <a:spLocks noChangeArrowheads="1"/>
          </p:cNvSpPr>
          <p:nvPr/>
        </p:nvSpPr>
        <p:spPr bwMode="auto">
          <a:xfrm>
            <a:off x="571500" y="6093296"/>
            <a:ext cx="66484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800" dirty="0">
                <a:solidFill>
                  <a:schemeClr val="tx1"/>
                </a:solidFill>
                <a:latin typeface="宋体" pitchFamily="2" charset="-122"/>
                <a:ea typeface="宋体" pitchFamily="2" charset="-122"/>
              </a:rPr>
              <a:t>人均禽蛋水平</a:t>
            </a:r>
            <a:r>
              <a:rPr lang="en-US" altLang="zh-CN" sz="2800" dirty="0">
                <a:solidFill>
                  <a:schemeClr val="tx1"/>
                </a:solidFill>
                <a:latin typeface="宋体" pitchFamily="2" charset="-122"/>
                <a:ea typeface="宋体" pitchFamily="2" charset="-122"/>
              </a:rPr>
              <a:t>98</a:t>
            </a:r>
            <a:r>
              <a:rPr lang="zh-CN" altLang="en-US" sz="2800" dirty="0">
                <a:solidFill>
                  <a:schemeClr val="tx1"/>
                </a:solidFill>
                <a:latin typeface="宋体" pitchFamily="2" charset="-122"/>
                <a:ea typeface="宋体" pitchFamily="2" charset="-122"/>
              </a:rPr>
              <a:t>年开始超过发达国家水平</a:t>
            </a:r>
            <a:endParaRPr lang="zh-CN" altLang="en-US" sz="2800" dirty="0">
              <a:solidFill>
                <a:schemeClr val="tx1"/>
              </a:solidFill>
            </a:endParaRPr>
          </a:p>
        </p:txBody>
      </p:sp>
      <p:sp>
        <p:nvSpPr>
          <p:cNvPr id="19486" name="矩形 3"/>
          <p:cNvSpPr>
            <a:spLocks noChangeArrowheads="1"/>
          </p:cNvSpPr>
          <p:nvPr/>
        </p:nvSpPr>
        <p:spPr bwMode="auto">
          <a:xfrm>
            <a:off x="1620862" y="332656"/>
            <a:ext cx="5759450" cy="9387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5500" dirty="0" smtClean="0">
                <a:latin typeface="黑体" pitchFamily="49" charset="-122"/>
                <a:ea typeface="黑体" pitchFamily="49" charset="-122"/>
              </a:rPr>
              <a:t>人均</a:t>
            </a:r>
            <a:r>
              <a:rPr lang="zh-CN" altLang="en-US" sz="5500" dirty="0">
                <a:latin typeface="黑体" pitchFamily="49" charset="-122"/>
                <a:ea typeface="黑体" pitchFamily="49" charset="-122"/>
              </a:rPr>
              <a:t>占有量</a:t>
            </a:r>
            <a:endParaRPr lang="en-US" altLang="zh-CN" sz="5500" dirty="0">
              <a:latin typeface="黑体" pitchFamily="49" charset="-122"/>
              <a:ea typeface="黑体" pitchFamily="49" charset="-122"/>
            </a:endParaRPr>
          </a:p>
        </p:txBody>
      </p:sp>
      <p:pic>
        <p:nvPicPr>
          <p:cNvPr id="5" name="Picture 2" descr="c:\documents and settings\rsj\application data\360se6\User Data\temp\u=1206602246,2003173356&amp;fm=23&amp;gp=0.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5466" b="4490"/>
          <a:stretch/>
        </p:blipFill>
        <p:spPr bwMode="auto">
          <a:xfrm>
            <a:off x="7882533" y="5949280"/>
            <a:ext cx="1252259" cy="8972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6028784"/>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53223" y="260648"/>
            <a:ext cx="8883273" cy="5962674"/>
          </a:xfrm>
        </p:spPr>
        <p:txBody>
          <a:bodyPr>
            <a:normAutofit fontScale="90000"/>
          </a:bodyPr>
          <a:lstStyle/>
          <a:p>
            <a:pPr algn="l">
              <a:lnSpc>
                <a:spcPct val="200000"/>
              </a:lnSpc>
            </a:pPr>
            <a:r>
              <a:rPr lang="zh-CN" altLang="en-US" sz="6100" b="1" dirty="0" smtClean="0">
                <a:solidFill>
                  <a:srgbClr val="FF0000"/>
                </a:solidFill>
                <a:latin typeface="黑体" pitchFamily="49" charset="-122"/>
                <a:ea typeface="黑体" pitchFamily="49" charset="-122"/>
              </a:rPr>
              <a:t>未来</a:t>
            </a:r>
            <a:r>
              <a:rPr lang="en-US" altLang="zh-CN" sz="6100" b="1" dirty="0" smtClean="0">
                <a:solidFill>
                  <a:srgbClr val="FF0000"/>
                </a:solidFill>
                <a:latin typeface="黑体" pitchFamily="49" charset="-122"/>
                <a:ea typeface="黑体" pitchFamily="49" charset="-122"/>
              </a:rPr>
              <a:t>20</a:t>
            </a:r>
            <a:r>
              <a:rPr lang="zh-CN" altLang="en-US" sz="6100" b="1" dirty="0" smtClean="0">
                <a:solidFill>
                  <a:srgbClr val="FF0000"/>
                </a:solidFill>
                <a:latin typeface="黑体" pitchFamily="49" charset="-122"/>
                <a:ea typeface="黑体" pitchFamily="49" charset="-122"/>
              </a:rPr>
              <a:t>年：</a:t>
            </a:r>
            <a:r>
              <a:rPr lang="en-US" altLang="zh-CN" b="1" dirty="0" smtClean="0">
                <a:latin typeface="黑体" pitchFamily="49" charset="-122"/>
                <a:ea typeface="黑体" pitchFamily="49" charset="-122"/>
              </a:rPr>
              <a:t/>
            </a:r>
            <a:br>
              <a:rPr lang="en-US" altLang="zh-CN" b="1" dirty="0" smtClean="0">
                <a:latin typeface="黑体" pitchFamily="49" charset="-122"/>
                <a:ea typeface="黑体" pitchFamily="49" charset="-122"/>
              </a:rPr>
            </a:br>
            <a:r>
              <a:rPr lang="zh-CN" altLang="en-US" sz="4900" b="1" dirty="0" smtClean="0">
                <a:latin typeface="黑体" pitchFamily="49" charset="-122"/>
                <a:ea typeface="黑体" pitchFamily="49" charset="-122"/>
              </a:rPr>
              <a:t>主</a:t>
            </a:r>
            <a:r>
              <a:rPr lang="zh-CN" altLang="en-US" sz="4900" b="1" dirty="0">
                <a:latin typeface="黑体" pitchFamily="49" charset="-122"/>
                <a:ea typeface="黑体" pitchFamily="49" charset="-122"/>
              </a:rPr>
              <a:t>要</a:t>
            </a:r>
            <a:r>
              <a:rPr lang="zh-CN" altLang="en-US" sz="4900" b="1" dirty="0" smtClean="0">
                <a:latin typeface="黑体" pitchFamily="49" charset="-122"/>
                <a:ea typeface="黑体" pitchFamily="49" charset="-122"/>
              </a:rPr>
              <a:t>战略：禽</a:t>
            </a:r>
            <a:r>
              <a:rPr lang="zh-CN" altLang="en-US" sz="4900" b="1" dirty="0">
                <a:latin typeface="黑体" pitchFamily="49" charset="-122"/>
                <a:ea typeface="黑体" pitchFamily="49" charset="-122"/>
              </a:rPr>
              <a:t>业、奶牛</a:t>
            </a:r>
            <a:r>
              <a:rPr lang="zh-CN" altLang="en-US" sz="4900" b="1" dirty="0" smtClean="0">
                <a:latin typeface="黑体" pitchFamily="49" charset="-122"/>
                <a:ea typeface="黑体" pitchFamily="49" charset="-122"/>
              </a:rPr>
              <a:t>业、养猪业</a:t>
            </a:r>
            <a:r>
              <a:rPr lang="en-US" altLang="zh-CN" sz="4900" b="1" dirty="0" smtClean="0">
                <a:latin typeface="黑体" pitchFamily="49" charset="-122"/>
                <a:ea typeface="黑体" pitchFamily="49" charset="-122"/>
              </a:rPr>
              <a:t/>
            </a:r>
            <a:br>
              <a:rPr lang="en-US" altLang="zh-CN" sz="4900" b="1" dirty="0" smtClean="0">
                <a:latin typeface="黑体" pitchFamily="49" charset="-122"/>
                <a:ea typeface="黑体" pitchFamily="49" charset="-122"/>
              </a:rPr>
            </a:br>
            <a:r>
              <a:rPr lang="zh-CN" altLang="en-US" sz="4900" b="1" dirty="0" smtClean="0">
                <a:latin typeface="黑体" pitchFamily="49" charset="-122"/>
                <a:ea typeface="黑体" pitchFamily="49" charset="-122"/>
              </a:rPr>
              <a:t>重点战略：养蜂业、养兔业</a:t>
            </a:r>
            <a:r>
              <a:rPr lang="en-US" altLang="zh-CN" sz="4900" b="1" dirty="0" smtClean="0">
                <a:latin typeface="黑体" pitchFamily="49" charset="-122"/>
                <a:ea typeface="黑体" pitchFamily="49" charset="-122"/>
              </a:rPr>
              <a:t/>
            </a:r>
            <a:br>
              <a:rPr lang="en-US" altLang="zh-CN" sz="4900" b="1" dirty="0" smtClean="0">
                <a:latin typeface="黑体" pitchFamily="49" charset="-122"/>
                <a:ea typeface="黑体" pitchFamily="49" charset="-122"/>
              </a:rPr>
            </a:br>
            <a:r>
              <a:rPr lang="zh-CN" altLang="en-US" sz="4900" b="1" dirty="0" smtClean="0">
                <a:latin typeface="黑体" pitchFamily="49" charset="-122"/>
                <a:ea typeface="黑体" pitchFamily="49" charset="-122"/>
              </a:rPr>
              <a:t>稳定战略：养羊业、肉牛业</a:t>
            </a:r>
            <a:endParaRPr lang="zh-CN" altLang="en-US" sz="4900" b="1" dirty="0">
              <a:solidFill>
                <a:srgbClr val="0000CC"/>
              </a:solidFill>
              <a:latin typeface="黑体" pitchFamily="49" charset="-122"/>
              <a:ea typeface="黑体" pitchFamily="49" charset="-122"/>
            </a:endParaRPr>
          </a:p>
        </p:txBody>
      </p:sp>
      <p:pic>
        <p:nvPicPr>
          <p:cNvPr id="3" name="Picture 2" descr="c:\documents and settings\rsj\application data\360se6\User Data\temp\u=1206602246,2003173356&amp;fm=23&amp;gp=0.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5466" b="4490"/>
          <a:stretch/>
        </p:blipFill>
        <p:spPr bwMode="auto">
          <a:xfrm>
            <a:off x="7604213" y="5749852"/>
            <a:ext cx="1530580" cy="10967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2941893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188640"/>
            <a:ext cx="8784976" cy="6394722"/>
          </a:xfrm>
        </p:spPr>
        <p:txBody>
          <a:bodyPr>
            <a:normAutofit/>
          </a:bodyPr>
          <a:lstStyle/>
          <a:p>
            <a:pPr algn="l">
              <a:lnSpc>
                <a:spcPct val="150000"/>
              </a:lnSpc>
            </a:pPr>
            <a:r>
              <a:rPr lang="zh-CN" altLang="en-US" sz="6100" b="1" dirty="0" smtClean="0">
                <a:solidFill>
                  <a:srgbClr val="FF0000"/>
                </a:solidFill>
                <a:latin typeface="黑体" pitchFamily="49" charset="-122"/>
                <a:ea typeface="黑体" pitchFamily="49" charset="-122"/>
              </a:rPr>
              <a:t>未来</a:t>
            </a:r>
            <a:r>
              <a:rPr lang="en-US" altLang="zh-CN" sz="6100" b="1" dirty="0" smtClean="0">
                <a:solidFill>
                  <a:srgbClr val="FF0000"/>
                </a:solidFill>
                <a:latin typeface="黑体" pitchFamily="49" charset="-122"/>
                <a:ea typeface="黑体" pitchFamily="49" charset="-122"/>
              </a:rPr>
              <a:t>20</a:t>
            </a:r>
            <a:r>
              <a:rPr lang="zh-CN" altLang="en-US" sz="6100" b="1" dirty="0" smtClean="0">
                <a:solidFill>
                  <a:srgbClr val="FF0000"/>
                </a:solidFill>
                <a:latin typeface="黑体" pitchFamily="49" charset="-122"/>
                <a:ea typeface="黑体" pitchFamily="49" charset="-122"/>
              </a:rPr>
              <a:t>年：</a:t>
            </a:r>
            <a:r>
              <a:rPr lang="en-US" altLang="zh-CN" b="1" dirty="0" smtClean="0">
                <a:latin typeface="黑体" pitchFamily="49" charset="-122"/>
                <a:ea typeface="黑体" pitchFamily="49" charset="-122"/>
              </a:rPr>
              <a:t/>
            </a:r>
            <a:br>
              <a:rPr lang="en-US" altLang="zh-CN" b="1" dirty="0" smtClean="0">
                <a:latin typeface="黑体" pitchFamily="49" charset="-122"/>
                <a:ea typeface="黑体" pitchFamily="49" charset="-122"/>
              </a:rPr>
            </a:br>
            <a:r>
              <a:rPr lang="en-US" altLang="zh-CN" b="1" dirty="0" smtClean="0">
                <a:latin typeface="黑体" pitchFamily="49" charset="-122"/>
                <a:ea typeface="黑体" pitchFamily="49" charset="-122"/>
              </a:rPr>
              <a:t>	</a:t>
            </a:r>
            <a:r>
              <a:rPr lang="zh-CN" altLang="en-US" sz="4900" b="1" dirty="0" smtClean="0">
                <a:solidFill>
                  <a:srgbClr val="0000CC"/>
                </a:solidFill>
                <a:latin typeface="黑体" pitchFamily="49" charset="-122"/>
                <a:ea typeface="黑体" pitchFamily="49" charset="-122"/>
              </a:rPr>
              <a:t>畜牧学科在农科院的定位</a:t>
            </a:r>
            <a:r>
              <a:rPr lang="en-US" altLang="zh-CN" sz="4900" b="1" dirty="0" smtClean="0">
                <a:solidFill>
                  <a:srgbClr val="0000CC"/>
                </a:solidFill>
                <a:latin typeface="黑体" pitchFamily="49" charset="-122"/>
                <a:ea typeface="黑体" pitchFamily="49" charset="-122"/>
              </a:rPr>
              <a:t/>
            </a:r>
            <a:br>
              <a:rPr lang="en-US" altLang="zh-CN" sz="4900" b="1" dirty="0" smtClean="0">
                <a:solidFill>
                  <a:srgbClr val="0000CC"/>
                </a:solidFill>
                <a:latin typeface="黑体" pitchFamily="49" charset="-122"/>
                <a:ea typeface="黑体" pitchFamily="49" charset="-122"/>
              </a:rPr>
            </a:br>
            <a:r>
              <a:rPr lang="en-US" altLang="zh-CN" sz="4900" b="1" dirty="0">
                <a:solidFill>
                  <a:srgbClr val="0000CC"/>
                </a:solidFill>
                <a:latin typeface="黑体" pitchFamily="49" charset="-122"/>
                <a:ea typeface="黑体" pitchFamily="49" charset="-122"/>
              </a:rPr>
              <a:t>	</a:t>
            </a:r>
            <a:r>
              <a:rPr lang="zh-CN" altLang="en-US" sz="4900" b="1" dirty="0" smtClean="0">
                <a:solidFill>
                  <a:srgbClr val="FF0000"/>
                </a:solidFill>
                <a:latin typeface="黑体" pitchFamily="49" charset="-122"/>
                <a:ea typeface="黑体" pitchFamily="49" charset="-122"/>
              </a:rPr>
              <a:t>大突破、大发展、大作为</a:t>
            </a:r>
            <a:r>
              <a:rPr lang="en-US" altLang="zh-CN" sz="4900" b="1" dirty="0" smtClean="0">
                <a:solidFill>
                  <a:srgbClr val="FF0000"/>
                </a:solidFill>
                <a:latin typeface="黑体" pitchFamily="49" charset="-122"/>
                <a:ea typeface="黑体" pitchFamily="49" charset="-122"/>
              </a:rPr>
              <a:t/>
            </a:r>
            <a:br>
              <a:rPr lang="en-US" altLang="zh-CN" sz="4900" b="1" dirty="0" smtClean="0">
                <a:solidFill>
                  <a:srgbClr val="FF0000"/>
                </a:solidFill>
                <a:latin typeface="黑体" pitchFamily="49" charset="-122"/>
                <a:ea typeface="黑体" pitchFamily="49" charset="-122"/>
              </a:rPr>
            </a:br>
            <a:r>
              <a:rPr lang="en-US" altLang="zh-CN" sz="4900" b="1" dirty="0">
                <a:solidFill>
                  <a:srgbClr val="FF0000"/>
                </a:solidFill>
                <a:latin typeface="黑体" pitchFamily="49" charset="-122"/>
                <a:ea typeface="黑体" pitchFamily="49" charset="-122"/>
              </a:rPr>
              <a:t>	</a:t>
            </a:r>
            <a:r>
              <a:rPr lang="zh-CN" altLang="en-US" sz="4900" b="1" dirty="0" smtClean="0">
                <a:solidFill>
                  <a:srgbClr val="FF0000"/>
                </a:solidFill>
                <a:latin typeface="黑体" pitchFamily="49" charset="-122"/>
                <a:ea typeface="黑体" pitchFamily="49" charset="-122"/>
              </a:rPr>
              <a:t>引领国际方向</a:t>
            </a:r>
            <a:endParaRPr lang="zh-CN" altLang="en-US" sz="4900" b="1" dirty="0">
              <a:solidFill>
                <a:srgbClr val="FF0000"/>
              </a:solidFill>
              <a:latin typeface="黑体" pitchFamily="49" charset="-122"/>
              <a:ea typeface="黑体" pitchFamily="49" charset="-122"/>
            </a:endParaRPr>
          </a:p>
        </p:txBody>
      </p:sp>
      <p:pic>
        <p:nvPicPr>
          <p:cNvPr id="3" name="Picture 2" descr="c:\documents and settings\rsj\application data\360se6\User Data\temp\u=1206602246,2003173356&amp;fm=23&amp;gp=0.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5466" b="4490"/>
          <a:stretch/>
        </p:blipFill>
        <p:spPr bwMode="auto">
          <a:xfrm>
            <a:off x="7236295" y="5486226"/>
            <a:ext cx="1898497" cy="13603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121052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187624" y="332656"/>
            <a:ext cx="6480720" cy="4954562"/>
          </a:xfrm>
        </p:spPr>
        <p:txBody>
          <a:bodyPr>
            <a:normAutofit/>
          </a:bodyPr>
          <a:lstStyle/>
          <a:p>
            <a:pPr algn="l">
              <a:lnSpc>
                <a:spcPct val="150000"/>
              </a:lnSpc>
            </a:pPr>
            <a:r>
              <a:rPr lang="zh-CN" altLang="en-US" sz="7700" b="1" dirty="0" smtClean="0">
                <a:solidFill>
                  <a:srgbClr val="FF0000"/>
                </a:solidFill>
                <a:latin typeface="黑体" pitchFamily="49" charset="-122"/>
                <a:ea typeface="黑体" pitchFamily="49" charset="-122"/>
              </a:rPr>
              <a:t>如何</a:t>
            </a:r>
            <a:r>
              <a:rPr lang="en-US" altLang="zh-CN" sz="7700" b="1" dirty="0" smtClean="0">
                <a:solidFill>
                  <a:srgbClr val="FF0000"/>
                </a:solidFill>
                <a:latin typeface="黑体" pitchFamily="49" charset="-122"/>
                <a:ea typeface="黑体" pitchFamily="49" charset="-122"/>
              </a:rPr>
              <a:t/>
            </a:r>
            <a:br>
              <a:rPr lang="en-US" altLang="zh-CN" sz="7700" b="1" dirty="0" smtClean="0">
                <a:solidFill>
                  <a:srgbClr val="FF0000"/>
                </a:solidFill>
                <a:latin typeface="黑体" pitchFamily="49" charset="-122"/>
                <a:ea typeface="黑体" pitchFamily="49" charset="-122"/>
              </a:rPr>
            </a:br>
            <a:r>
              <a:rPr lang="zh-CN" altLang="en-US" sz="7700" b="1" dirty="0" smtClean="0">
                <a:solidFill>
                  <a:srgbClr val="FF0000"/>
                </a:solidFill>
                <a:latin typeface="黑体" pitchFamily="49" charset="-122"/>
                <a:ea typeface="黑体" pitchFamily="49" charset="-122"/>
              </a:rPr>
              <a:t>开展平台建设？</a:t>
            </a:r>
            <a:endParaRPr lang="zh-CN" altLang="en-US" sz="7700" b="1" dirty="0">
              <a:solidFill>
                <a:srgbClr val="FF0000"/>
              </a:solidFill>
              <a:latin typeface="黑体" pitchFamily="49" charset="-122"/>
              <a:ea typeface="黑体" pitchFamily="49" charset="-122"/>
            </a:endParaRPr>
          </a:p>
        </p:txBody>
      </p:sp>
      <p:pic>
        <p:nvPicPr>
          <p:cNvPr id="3" name="Picture 2" descr="c:\documents and settings\rsj\application data\360se6\User Data\temp\u=1206602246,2003173356&amp;fm=23&amp;gp=0.jp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5466" b="4490"/>
          <a:stretch/>
        </p:blipFill>
        <p:spPr bwMode="auto">
          <a:xfrm>
            <a:off x="6877589" y="5229200"/>
            <a:ext cx="2257204" cy="16173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570199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432048"/>
            <a:ext cx="8640960" cy="5229200"/>
          </a:xfrm>
        </p:spPr>
        <p:txBody>
          <a:bodyPr>
            <a:normAutofit fontScale="90000"/>
          </a:bodyPr>
          <a:lstStyle/>
          <a:p>
            <a:pPr algn="l">
              <a:lnSpc>
                <a:spcPct val="150000"/>
              </a:lnSpc>
            </a:pPr>
            <a:r>
              <a:rPr lang="en-US" altLang="zh-CN" sz="7300" b="1" dirty="0" smtClean="0">
                <a:solidFill>
                  <a:srgbClr val="FF0000"/>
                </a:solidFill>
                <a:latin typeface="黑体" pitchFamily="49" charset="-122"/>
                <a:ea typeface="黑体" pitchFamily="49" charset="-122"/>
              </a:rPr>
              <a:t>1. </a:t>
            </a:r>
            <a:r>
              <a:rPr lang="zh-CN" altLang="en-US" sz="7300" b="1" dirty="0" smtClean="0">
                <a:solidFill>
                  <a:srgbClr val="FF0000"/>
                </a:solidFill>
                <a:latin typeface="黑体" pitchFamily="49" charset="-122"/>
                <a:ea typeface="黑体" pitchFamily="49" charset="-122"/>
              </a:rPr>
              <a:t>加强</a:t>
            </a:r>
            <a:r>
              <a:rPr lang="zh-CN" altLang="en-US" sz="7300" b="1" dirty="0" smtClean="0">
                <a:solidFill>
                  <a:srgbClr val="0000CC"/>
                </a:solidFill>
                <a:latin typeface="黑体" pitchFamily="49" charset="-122"/>
                <a:ea typeface="黑体" pitchFamily="49" charset="-122"/>
              </a:rPr>
              <a:t>纵向</a:t>
            </a:r>
            <a:r>
              <a:rPr lang="zh-CN" altLang="en-US" sz="7300" b="1" dirty="0" smtClean="0">
                <a:solidFill>
                  <a:srgbClr val="FF0000"/>
                </a:solidFill>
                <a:latin typeface="黑体" pitchFamily="49" charset="-122"/>
                <a:ea typeface="黑体" pitchFamily="49" charset="-122"/>
              </a:rPr>
              <a:t>平台建设</a:t>
            </a:r>
            <a:r>
              <a:rPr lang="en-US" altLang="zh-CN" b="1" dirty="0" smtClean="0">
                <a:latin typeface="黑体" pitchFamily="49" charset="-122"/>
                <a:ea typeface="黑体" pitchFamily="49" charset="-122"/>
              </a:rPr>
              <a:t/>
            </a:r>
            <a:br>
              <a:rPr lang="en-US" altLang="zh-CN" b="1" dirty="0" smtClean="0">
                <a:latin typeface="黑体" pitchFamily="49" charset="-122"/>
                <a:ea typeface="黑体" pitchFamily="49" charset="-122"/>
              </a:rPr>
            </a:br>
            <a:r>
              <a:rPr lang="zh-CN" altLang="en-US" b="1" dirty="0" smtClean="0">
                <a:solidFill>
                  <a:srgbClr val="0000CC"/>
                </a:solidFill>
                <a:latin typeface="黑体" pitchFamily="49" charset="-122"/>
                <a:ea typeface="黑体" pitchFamily="49" charset="-122"/>
              </a:rPr>
              <a:t>大学</a:t>
            </a:r>
            <a:r>
              <a:rPr lang="zh-CN" altLang="en-US" b="1" dirty="0">
                <a:solidFill>
                  <a:srgbClr val="0000CC"/>
                </a:solidFill>
                <a:latin typeface="黑体" pitchFamily="49" charset="-122"/>
                <a:ea typeface="黑体" pitchFamily="49" charset="-122"/>
              </a:rPr>
              <a:t>的</a:t>
            </a:r>
            <a:r>
              <a:rPr lang="zh-CN" altLang="en-US" b="1" dirty="0" smtClean="0">
                <a:solidFill>
                  <a:srgbClr val="0000CC"/>
                </a:solidFill>
                <a:latin typeface="黑体" pitchFamily="49" charset="-122"/>
                <a:ea typeface="黑体" pitchFamily="49" charset="-122"/>
              </a:rPr>
              <a:t>特色：</a:t>
            </a:r>
            <a:r>
              <a:rPr lang="en-US" altLang="zh-CN" b="1" dirty="0" smtClean="0">
                <a:latin typeface="黑体" pitchFamily="49" charset="-122"/>
                <a:ea typeface="黑体" pitchFamily="49" charset="-122"/>
              </a:rPr>
              <a:t/>
            </a:r>
            <a:br>
              <a:rPr lang="en-US" altLang="zh-CN" b="1" dirty="0" smtClean="0">
                <a:latin typeface="黑体" pitchFamily="49" charset="-122"/>
                <a:ea typeface="黑体" pitchFamily="49" charset="-122"/>
              </a:rPr>
            </a:br>
            <a:r>
              <a:rPr lang="en-US" altLang="zh-CN" b="1" dirty="0">
                <a:latin typeface="黑体" pitchFamily="49" charset="-122"/>
                <a:ea typeface="黑体" pitchFamily="49" charset="-122"/>
              </a:rPr>
              <a:t>	</a:t>
            </a:r>
            <a:r>
              <a:rPr lang="zh-CN" altLang="en-US" b="1" dirty="0" smtClean="0">
                <a:latin typeface="黑体" pitchFamily="49" charset="-122"/>
                <a:ea typeface="黑体" pitchFamily="49" charset="-122"/>
              </a:rPr>
              <a:t>横向：育种、营养、分子</a:t>
            </a:r>
            <a:r>
              <a:rPr lang="en-US" altLang="zh-CN" b="1" dirty="0" smtClean="0">
                <a:latin typeface="黑体" pitchFamily="49" charset="-122"/>
                <a:ea typeface="黑体" pitchFamily="49" charset="-122"/>
              </a:rPr>
              <a:t/>
            </a:r>
            <a:br>
              <a:rPr lang="en-US" altLang="zh-CN" b="1" dirty="0" smtClean="0">
                <a:latin typeface="黑体" pitchFamily="49" charset="-122"/>
                <a:ea typeface="黑体" pitchFamily="49" charset="-122"/>
              </a:rPr>
            </a:br>
            <a:r>
              <a:rPr lang="zh-CN" altLang="en-US" b="1" dirty="0" smtClean="0">
                <a:solidFill>
                  <a:srgbClr val="0000CC"/>
                </a:solidFill>
                <a:latin typeface="黑体" pitchFamily="49" charset="-122"/>
                <a:ea typeface="黑体" pitchFamily="49" charset="-122"/>
              </a:rPr>
              <a:t>中国农科院的特色：</a:t>
            </a:r>
            <a:r>
              <a:rPr lang="en-US" altLang="zh-CN" b="1" dirty="0" smtClean="0">
                <a:latin typeface="黑体" pitchFamily="49" charset="-122"/>
                <a:ea typeface="黑体" pitchFamily="49" charset="-122"/>
              </a:rPr>
              <a:t/>
            </a:r>
            <a:br>
              <a:rPr lang="en-US" altLang="zh-CN" b="1" dirty="0" smtClean="0">
                <a:latin typeface="黑体" pitchFamily="49" charset="-122"/>
                <a:ea typeface="黑体" pitchFamily="49" charset="-122"/>
              </a:rPr>
            </a:br>
            <a:r>
              <a:rPr lang="en-US" altLang="zh-CN" b="1" dirty="0">
                <a:latin typeface="黑体" pitchFamily="49" charset="-122"/>
                <a:ea typeface="黑体" pitchFamily="49" charset="-122"/>
              </a:rPr>
              <a:t>	</a:t>
            </a:r>
            <a:r>
              <a:rPr lang="zh-CN" altLang="en-US" b="1" dirty="0" smtClean="0">
                <a:latin typeface="黑体" pitchFamily="49" charset="-122"/>
                <a:ea typeface="黑体" pitchFamily="49" charset="-122"/>
              </a:rPr>
              <a:t>纵向：科研平台</a:t>
            </a:r>
            <a:r>
              <a:rPr lang="en-US" altLang="zh-CN" b="1" dirty="0" smtClean="0">
                <a:latin typeface="黑体" pitchFamily="49" charset="-122"/>
                <a:ea typeface="黑体" pitchFamily="49" charset="-122"/>
              </a:rPr>
              <a:t>+</a:t>
            </a:r>
            <a:r>
              <a:rPr lang="zh-CN" altLang="en-US" b="1" dirty="0" smtClean="0">
                <a:latin typeface="黑体" pitchFamily="49" charset="-122"/>
                <a:ea typeface="黑体" pitchFamily="49" charset="-122"/>
              </a:rPr>
              <a:t>基地平台</a:t>
            </a:r>
            <a:r>
              <a:rPr lang="en-US" altLang="zh-CN" b="1" dirty="0" smtClean="0">
                <a:latin typeface="黑体" pitchFamily="49" charset="-122"/>
                <a:ea typeface="黑体" pitchFamily="49" charset="-122"/>
              </a:rPr>
              <a:t/>
            </a:r>
            <a:br>
              <a:rPr lang="en-US" altLang="zh-CN" b="1" dirty="0" smtClean="0">
                <a:latin typeface="黑体" pitchFamily="49" charset="-122"/>
                <a:ea typeface="黑体" pitchFamily="49" charset="-122"/>
              </a:rPr>
            </a:br>
            <a:r>
              <a:rPr lang="en-US" altLang="zh-CN" b="1" dirty="0">
                <a:latin typeface="黑体" pitchFamily="49" charset="-122"/>
                <a:ea typeface="黑体" pitchFamily="49" charset="-122"/>
              </a:rPr>
              <a:t>	</a:t>
            </a:r>
            <a:r>
              <a:rPr lang="zh-CN" altLang="en-US" b="1" dirty="0" smtClean="0">
                <a:latin typeface="黑体" pitchFamily="49" charset="-122"/>
                <a:ea typeface="黑体" pitchFamily="49" charset="-122"/>
              </a:rPr>
              <a:t>牛奶</a:t>
            </a:r>
            <a:r>
              <a:rPr lang="zh-CN" altLang="en-US" b="1" dirty="0">
                <a:latin typeface="黑体" pitchFamily="49" charset="-122"/>
                <a:ea typeface="黑体" pitchFamily="49" charset="-122"/>
              </a:rPr>
              <a:t>质检</a:t>
            </a:r>
            <a:r>
              <a:rPr lang="zh-CN" altLang="en-US" b="1" dirty="0" smtClean="0">
                <a:latin typeface="黑体" pitchFamily="49" charset="-122"/>
                <a:ea typeface="黑体" pitchFamily="49" charset="-122"/>
              </a:rPr>
              <a:t>中心</a:t>
            </a:r>
            <a:r>
              <a:rPr lang="en-US" altLang="zh-CN" b="1" dirty="0" smtClean="0">
                <a:latin typeface="黑体" pitchFamily="49" charset="-122"/>
                <a:ea typeface="黑体" pitchFamily="49" charset="-122"/>
              </a:rPr>
              <a:t>+</a:t>
            </a:r>
            <a:r>
              <a:rPr lang="zh-CN" altLang="en-US" b="1" dirty="0" smtClean="0">
                <a:latin typeface="黑体" pitchFamily="49" charset="-122"/>
                <a:ea typeface="黑体" pitchFamily="49" charset="-122"/>
              </a:rPr>
              <a:t>标准奶生产示范场</a:t>
            </a:r>
            <a:endParaRPr lang="zh-CN" altLang="en-US" b="1" dirty="0">
              <a:latin typeface="黑体" pitchFamily="49" charset="-122"/>
              <a:ea typeface="黑体" pitchFamily="49" charset="-122"/>
            </a:endParaRPr>
          </a:p>
        </p:txBody>
      </p:sp>
    </p:spTree>
    <p:extLst>
      <p:ext uri="{BB962C8B-B14F-4D97-AF65-F5344CB8AC3E}">
        <p14:creationId xmlns:p14="http://schemas.microsoft.com/office/powerpoint/2010/main" val="181572784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288032"/>
            <a:ext cx="8640960" cy="6093296"/>
          </a:xfrm>
        </p:spPr>
        <p:txBody>
          <a:bodyPr>
            <a:normAutofit/>
          </a:bodyPr>
          <a:lstStyle/>
          <a:p>
            <a:pPr>
              <a:lnSpc>
                <a:spcPct val="200000"/>
              </a:lnSpc>
            </a:pPr>
            <a:r>
              <a:rPr lang="en-US" altLang="zh-CN" sz="6600" b="1" dirty="0" smtClean="0">
                <a:solidFill>
                  <a:srgbClr val="FF0000"/>
                </a:solidFill>
                <a:latin typeface="黑体" pitchFamily="49" charset="-122"/>
                <a:ea typeface="黑体" pitchFamily="49" charset="-122"/>
              </a:rPr>
              <a:t>2. </a:t>
            </a:r>
            <a:r>
              <a:rPr lang="zh-CN" altLang="en-US" sz="6600" b="1" dirty="0" smtClean="0">
                <a:solidFill>
                  <a:srgbClr val="FF0000"/>
                </a:solidFill>
                <a:latin typeface="黑体" pitchFamily="49" charset="-122"/>
                <a:ea typeface="黑体" pitchFamily="49" charset="-122"/>
              </a:rPr>
              <a:t>加强</a:t>
            </a:r>
            <a:r>
              <a:rPr lang="zh-CN" altLang="en-US" sz="6600" b="1" dirty="0" smtClean="0">
                <a:solidFill>
                  <a:srgbClr val="0000CC"/>
                </a:solidFill>
                <a:latin typeface="黑体" pitchFamily="49" charset="-122"/>
                <a:ea typeface="黑体" pitchFamily="49" charset="-122"/>
              </a:rPr>
              <a:t>边缘</a:t>
            </a:r>
            <a:r>
              <a:rPr lang="zh-CN" altLang="en-US" sz="6600" b="1" dirty="0" smtClean="0">
                <a:solidFill>
                  <a:srgbClr val="FF0000"/>
                </a:solidFill>
                <a:latin typeface="黑体" pitchFamily="49" charset="-122"/>
                <a:ea typeface="黑体" pitchFamily="49" charset="-122"/>
              </a:rPr>
              <a:t>平台建设</a:t>
            </a:r>
            <a:r>
              <a:rPr lang="en-US" altLang="zh-CN" sz="6600" b="1" dirty="0" smtClean="0">
                <a:latin typeface="黑体" pitchFamily="49" charset="-122"/>
                <a:ea typeface="黑体" pitchFamily="49" charset="-122"/>
              </a:rPr>
              <a:t/>
            </a:r>
            <a:br>
              <a:rPr lang="en-US" altLang="zh-CN" sz="6600" b="1" dirty="0" smtClean="0">
                <a:latin typeface="黑体" pitchFamily="49" charset="-122"/>
                <a:ea typeface="黑体" pitchFamily="49" charset="-122"/>
              </a:rPr>
            </a:br>
            <a:r>
              <a:rPr lang="zh-CN" altLang="en-US" sz="6600" b="1" dirty="0" smtClean="0">
                <a:solidFill>
                  <a:srgbClr val="0000CC"/>
                </a:solidFill>
                <a:latin typeface="黑体" pitchFamily="49" charset="-122"/>
                <a:ea typeface="黑体" pitchFamily="49" charset="-122"/>
              </a:rPr>
              <a:t>跳出畜牧科技</a:t>
            </a:r>
            <a:r>
              <a:rPr lang="en-US" altLang="zh-CN" sz="6600" b="1" dirty="0" smtClean="0">
                <a:solidFill>
                  <a:srgbClr val="0000CC"/>
                </a:solidFill>
                <a:latin typeface="黑体" pitchFamily="49" charset="-122"/>
                <a:ea typeface="黑体" pitchFamily="49" charset="-122"/>
              </a:rPr>
              <a:t/>
            </a:r>
            <a:br>
              <a:rPr lang="en-US" altLang="zh-CN" sz="6600" b="1" dirty="0" smtClean="0">
                <a:solidFill>
                  <a:srgbClr val="0000CC"/>
                </a:solidFill>
                <a:latin typeface="黑体" pitchFamily="49" charset="-122"/>
                <a:ea typeface="黑体" pitchFamily="49" charset="-122"/>
              </a:rPr>
            </a:br>
            <a:r>
              <a:rPr lang="zh-CN" altLang="en-US" sz="6000" b="1" dirty="0" smtClean="0">
                <a:solidFill>
                  <a:srgbClr val="0000CC"/>
                </a:solidFill>
                <a:latin typeface="黑体" pitchFamily="49" charset="-122"/>
                <a:ea typeface="黑体" pitchFamily="49" charset="-122"/>
              </a:rPr>
              <a:t>发展畜牧科技</a:t>
            </a:r>
            <a:endParaRPr lang="zh-CN" altLang="en-US" b="1" dirty="0">
              <a:latin typeface="黑体" pitchFamily="49" charset="-122"/>
              <a:ea typeface="黑体" pitchFamily="49" charset="-122"/>
            </a:endParaRPr>
          </a:p>
        </p:txBody>
      </p:sp>
    </p:spTree>
    <p:extLst>
      <p:ext uri="{BB962C8B-B14F-4D97-AF65-F5344CB8AC3E}">
        <p14:creationId xmlns:p14="http://schemas.microsoft.com/office/powerpoint/2010/main" val="374035798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5" descr="植物园 006"/>
          <p:cNvPicPr>
            <a:picLocks noChangeAspect="1" noChangeArrowheads="1"/>
          </p:cNvPicPr>
          <p:nvPr/>
        </p:nvPicPr>
        <p:blipFill>
          <a:blip r:embed="rId3">
            <a:extLst>
              <a:ext uri="{28A0092B-C50C-407E-A947-70E740481C1C}">
                <a14:useLocalDpi xmlns:a14="http://schemas.microsoft.com/office/drawing/2010/main" val="0"/>
              </a:ext>
            </a:extLst>
          </a:blip>
          <a:srcRect l="5348" t="4137" r="9091"/>
          <a:stretch>
            <a:fillRect/>
          </a:stretch>
        </p:blipFill>
        <p:spPr bwMode="auto">
          <a:xfrm>
            <a:off x="5321300" y="3956050"/>
            <a:ext cx="3786188" cy="2814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 name="Picture 18" descr="图片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25" y="3956050"/>
            <a:ext cx="5688013"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2" name="Picture 3" descr="H:\青海油菜花.JPG"/>
          <p:cNvPicPr>
            <a:picLocks noChangeAspect="1" noChangeArrowheads="1"/>
          </p:cNvPicPr>
          <p:nvPr/>
        </p:nvPicPr>
        <p:blipFill>
          <a:blip r:embed="rId5">
            <a:extLst>
              <a:ext uri="{28A0092B-C50C-407E-A947-70E740481C1C}">
                <a14:useLocalDpi xmlns:a14="http://schemas.microsoft.com/office/drawing/2010/main" val="0"/>
              </a:ext>
            </a:extLst>
          </a:blip>
          <a:srcRect t="48959"/>
          <a:stretch>
            <a:fillRect/>
          </a:stretch>
        </p:blipFill>
        <p:spPr bwMode="auto">
          <a:xfrm>
            <a:off x="0" y="76200"/>
            <a:ext cx="9144000" cy="385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3" name="矩形 1"/>
          <p:cNvSpPr>
            <a:spLocks noChangeArrowheads="1"/>
          </p:cNvSpPr>
          <p:nvPr/>
        </p:nvSpPr>
        <p:spPr bwMode="auto">
          <a:xfrm>
            <a:off x="47625" y="290513"/>
            <a:ext cx="9072563" cy="1770062"/>
          </a:xfrm>
          <a:prstGeom prst="rect">
            <a:avLst/>
          </a:prstGeom>
          <a:solidFill>
            <a:srgbClr val="FFFFFF">
              <a:alpha val="79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ts val="1200"/>
              </a:spcBef>
            </a:pPr>
            <a:r>
              <a:rPr lang="zh-CN" altLang="en-US" sz="3300" b="1">
                <a:solidFill>
                  <a:srgbClr val="FF0000"/>
                </a:solidFill>
                <a:latin typeface="黑体" pitchFamily="49" charset="-122"/>
                <a:ea typeface="黑体" pitchFamily="49" charset="-122"/>
              </a:rPr>
              <a:t>三分之一以上</a:t>
            </a:r>
            <a:r>
              <a:rPr lang="zh-CN" altLang="en-US" sz="3300" b="1">
                <a:latin typeface="黑体" pitchFamily="49" charset="-122"/>
                <a:ea typeface="黑体" pitchFamily="49" charset="-122"/>
              </a:rPr>
              <a:t>的人类食品需要依赖蜜蜂授粉</a:t>
            </a:r>
            <a:endParaRPr lang="en-US" altLang="zh-CN" sz="3300" b="1">
              <a:latin typeface="黑体" pitchFamily="49" charset="-122"/>
              <a:ea typeface="黑体" pitchFamily="49" charset="-122"/>
            </a:endParaRPr>
          </a:p>
          <a:p>
            <a:pPr>
              <a:spcBef>
                <a:spcPts val="1200"/>
              </a:spcBef>
            </a:pPr>
            <a:r>
              <a:rPr lang="zh-CN" altLang="en-US" sz="3300" b="1">
                <a:latin typeface="黑体" pitchFamily="49" charset="-122"/>
                <a:ea typeface="黑体" pitchFamily="49" charset="-122"/>
              </a:rPr>
              <a:t>全球蜂类授粉的总产值</a:t>
            </a:r>
            <a:r>
              <a:rPr lang="en-US" altLang="zh-CN" sz="3300" b="1">
                <a:latin typeface="黑体" pitchFamily="49" charset="-122"/>
                <a:ea typeface="黑体" pitchFamily="49" charset="-122"/>
              </a:rPr>
              <a:t>1530</a:t>
            </a:r>
            <a:r>
              <a:rPr lang="zh-CN" altLang="en-US" sz="3300" b="1">
                <a:latin typeface="黑体" pitchFamily="49" charset="-122"/>
                <a:ea typeface="黑体" pitchFamily="49" charset="-122"/>
              </a:rPr>
              <a:t>亿欧元，         </a:t>
            </a:r>
            <a:r>
              <a:rPr lang="zh-CN" altLang="en-US" sz="3300" b="1">
                <a:solidFill>
                  <a:srgbClr val="FF0000"/>
                </a:solidFill>
                <a:latin typeface="黑体" pitchFamily="49" charset="-122"/>
                <a:ea typeface="黑体" pitchFamily="49" charset="-122"/>
              </a:rPr>
              <a:t>占农业总产值的</a:t>
            </a:r>
            <a:r>
              <a:rPr lang="en-US" altLang="zh-CN" sz="3300" b="1">
                <a:solidFill>
                  <a:srgbClr val="FF0000"/>
                </a:solidFill>
                <a:latin typeface="黑体" pitchFamily="49" charset="-122"/>
                <a:ea typeface="黑体" pitchFamily="49" charset="-122"/>
              </a:rPr>
              <a:t>9.5%</a:t>
            </a:r>
            <a:r>
              <a:rPr lang="zh-CN" altLang="en-US" sz="3300" b="1">
                <a:latin typeface="黑体" pitchFamily="49" charset="-122"/>
                <a:ea typeface="黑体" pitchFamily="49" charset="-122"/>
              </a:rPr>
              <a:t>（</a:t>
            </a:r>
            <a:r>
              <a:rPr lang="en-US" altLang="zh-CN" sz="3300" b="1">
                <a:latin typeface="黑体" pitchFamily="49" charset="-122"/>
                <a:ea typeface="黑体" pitchFamily="49" charset="-122"/>
              </a:rPr>
              <a:t>Gallai </a:t>
            </a:r>
            <a:r>
              <a:rPr lang="en-US" altLang="zh-CN" sz="3300" b="1" i="1">
                <a:latin typeface="黑体" pitchFamily="49" charset="-122"/>
                <a:ea typeface="黑体" pitchFamily="49" charset="-122"/>
              </a:rPr>
              <a:t>et al.</a:t>
            </a:r>
            <a:r>
              <a:rPr lang="en-US" altLang="zh-CN" sz="3300" b="1">
                <a:latin typeface="黑体" pitchFamily="49" charset="-122"/>
                <a:ea typeface="黑体" pitchFamily="49" charset="-122"/>
              </a:rPr>
              <a:t>, 2009</a:t>
            </a:r>
            <a:r>
              <a:rPr lang="zh-CN" altLang="en-US" sz="3300" b="1">
                <a:latin typeface="黑体" pitchFamily="49" charset="-122"/>
                <a:ea typeface="黑体" pitchFamily="49" charset="-122"/>
              </a:rPr>
              <a:t>）</a:t>
            </a:r>
            <a:endParaRPr lang="en-US" altLang="zh-CN" sz="3300" b="1">
              <a:latin typeface="黑体" pitchFamily="49" charset="-122"/>
              <a:ea typeface="黑体" pitchFamily="49" charset="-122"/>
            </a:endParaRPr>
          </a:p>
        </p:txBody>
      </p:sp>
      <p:sp>
        <p:nvSpPr>
          <p:cNvPr id="12294" name="矩形 1"/>
          <p:cNvSpPr>
            <a:spLocks noChangeArrowheads="1"/>
          </p:cNvSpPr>
          <p:nvPr/>
        </p:nvSpPr>
        <p:spPr bwMode="auto">
          <a:xfrm>
            <a:off x="34925" y="2100263"/>
            <a:ext cx="9072563" cy="161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ts val="1200"/>
              </a:spcBef>
            </a:pPr>
            <a:r>
              <a:rPr lang="zh-CN" altLang="en-US" sz="3300" b="1">
                <a:latin typeface="黑体" pitchFamily="49" charset="-122"/>
                <a:ea typeface="黑体" pitchFamily="49" charset="-122"/>
              </a:rPr>
              <a:t>蜜蜂授粉后：油菜增产</a:t>
            </a:r>
            <a:r>
              <a:rPr lang="en-US" altLang="zh-CN" sz="3300" b="1">
                <a:latin typeface="黑体" pitchFamily="49" charset="-122"/>
                <a:ea typeface="黑体" pitchFamily="49" charset="-122"/>
              </a:rPr>
              <a:t>		</a:t>
            </a:r>
            <a:r>
              <a:rPr lang="en-US" altLang="zh-CN" sz="3300" b="1">
                <a:solidFill>
                  <a:srgbClr val="FF0000"/>
                </a:solidFill>
                <a:latin typeface="黑体" pitchFamily="49" charset="-122"/>
                <a:ea typeface="黑体" pitchFamily="49" charset="-122"/>
              </a:rPr>
              <a:t>30%</a:t>
            </a:r>
            <a:r>
              <a:rPr lang="zh-CN" altLang="en-US" sz="3300" b="1">
                <a:solidFill>
                  <a:srgbClr val="FF0000"/>
                </a:solidFill>
                <a:latin typeface="黑体" pitchFamily="49" charset="-122"/>
                <a:ea typeface="黑体" pitchFamily="49" charset="-122"/>
              </a:rPr>
              <a:t>以上</a:t>
            </a:r>
            <a:endParaRPr lang="en-US" altLang="zh-CN" sz="3300" b="1">
              <a:solidFill>
                <a:srgbClr val="FF0000"/>
              </a:solidFill>
              <a:latin typeface="黑体" pitchFamily="49" charset="-122"/>
              <a:ea typeface="黑体" pitchFamily="49" charset="-122"/>
            </a:endParaRPr>
          </a:p>
          <a:p>
            <a:r>
              <a:rPr lang="en-US" altLang="zh-CN" sz="3300" b="1">
                <a:latin typeface="黑体" pitchFamily="49" charset="-122"/>
                <a:ea typeface="黑体" pitchFamily="49" charset="-122"/>
              </a:rPr>
              <a:t>            </a:t>
            </a:r>
            <a:r>
              <a:rPr lang="zh-CN" altLang="en-US" sz="3300" b="1">
                <a:latin typeface="黑体" pitchFamily="49" charset="-122"/>
                <a:ea typeface="黑体" pitchFamily="49" charset="-122"/>
              </a:rPr>
              <a:t>棉花增产</a:t>
            </a:r>
            <a:r>
              <a:rPr lang="en-US" altLang="zh-CN" sz="3300" b="1">
                <a:latin typeface="黑体" pitchFamily="49" charset="-122"/>
                <a:ea typeface="黑体" pitchFamily="49" charset="-122"/>
              </a:rPr>
              <a:t>		</a:t>
            </a:r>
            <a:r>
              <a:rPr lang="zh-CN" altLang="en-US" sz="3300" b="1">
                <a:solidFill>
                  <a:srgbClr val="FF0000"/>
                </a:solidFill>
                <a:latin typeface="黑体" pitchFamily="49" charset="-122"/>
                <a:ea typeface="黑体" pitchFamily="49" charset="-122"/>
              </a:rPr>
              <a:t>3</a:t>
            </a:r>
            <a:r>
              <a:rPr lang="en-US" altLang="zh-CN" sz="3300" b="1">
                <a:solidFill>
                  <a:srgbClr val="FF0000"/>
                </a:solidFill>
                <a:latin typeface="黑体" pitchFamily="49" charset="-122"/>
                <a:ea typeface="黑体" pitchFamily="49" charset="-122"/>
              </a:rPr>
              <a:t>0%</a:t>
            </a:r>
            <a:r>
              <a:rPr lang="zh-CN" altLang="en-US" sz="3300" b="1">
                <a:solidFill>
                  <a:srgbClr val="FF0000"/>
                </a:solidFill>
                <a:latin typeface="黑体" pitchFamily="49" charset="-122"/>
                <a:ea typeface="黑体" pitchFamily="49" charset="-122"/>
              </a:rPr>
              <a:t>以上</a:t>
            </a:r>
            <a:endParaRPr lang="en-US" altLang="zh-CN" sz="3300" b="1">
              <a:solidFill>
                <a:srgbClr val="FF0000"/>
              </a:solidFill>
              <a:latin typeface="黑体" pitchFamily="49" charset="-122"/>
              <a:ea typeface="黑体" pitchFamily="49" charset="-122"/>
            </a:endParaRPr>
          </a:p>
          <a:p>
            <a:r>
              <a:rPr lang="en-US" altLang="zh-CN" sz="3300" b="1">
                <a:latin typeface="黑体" pitchFamily="49" charset="-122"/>
                <a:ea typeface="黑体" pitchFamily="49" charset="-122"/>
              </a:rPr>
              <a:t>            </a:t>
            </a:r>
            <a:r>
              <a:rPr lang="zh-CN" altLang="en-US" sz="3300" b="1">
                <a:latin typeface="黑体" pitchFamily="49" charset="-122"/>
                <a:ea typeface="黑体" pitchFamily="49" charset="-122"/>
              </a:rPr>
              <a:t>荞麦增产</a:t>
            </a:r>
            <a:r>
              <a:rPr lang="en-US" altLang="zh-CN" sz="3300" b="1">
                <a:latin typeface="黑体" pitchFamily="49" charset="-122"/>
                <a:ea typeface="黑体" pitchFamily="49" charset="-122"/>
              </a:rPr>
              <a:t>		</a:t>
            </a:r>
            <a:r>
              <a:rPr lang="en-US" altLang="zh-CN" sz="3300" b="1">
                <a:solidFill>
                  <a:srgbClr val="FF0000"/>
                </a:solidFill>
                <a:latin typeface="黑体" pitchFamily="49" charset="-122"/>
                <a:ea typeface="黑体" pitchFamily="49" charset="-122"/>
              </a:rPr>
              <a:t>23.59%</a:t>
            </a:r>
          </a:p>
        </p:txBody>
      </p:sp>
    </p:spTree>
    <p:extLst>
      <p:ext uri="{BB962C8B-B14F-4D97-AF65-F5344CB8AC3E}">
        <p14:creationId xmlns:p14="http://schemas.microsoft.com/office/powerpoint/2010/main" val="1408506347"/>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0410" y="2577306"/>
            <a:ext cx="4834286" cy="30839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8" descr="get?name=T1jDs7B5Ds1RCvBVdK">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52120" y="3613835"/>
            <a:ext cx="3083421" cy="3127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标题 1"/>
          <p:cNvSpPr txBox="1">
            <a:spLocks/>
          </p:cNvSpPr>
          <p:nvPr/>
        </p:nvSpPr>
        <p:spPr>
          <a:xfrm>
            <a:off x="251520" y="144016"/>
            <a:ext cx="8640960" cy="1988840"/>
          </a:xfrm>
          <a:prstGeom prst="rect">
            <a:avLst/>
          </a:prstGeom>
        </p:spPr>
        <p:txBody>
          <a:bodyPr>
            <a:normAutofit fontScale="92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200000"/>
              </a:lnSpc>
            </a:pPr>
            <a:r>
              <a:rPr lang="zh-CN" altLang="en-US" sz="6600" dirty="0">
                <a:solidFill>
                  <a:srgbClr val="FF0000"/>
                </a:solidFill>
                <a:latin typeface="黑体" pitchFamily="49" charset="-122"/>
                <a:ea typeface="黑体" pitchFamily="49" charset="-122"/>
              </a:rPr>
              <a:t>健康与衰老</a:t>
            </a:r>
            <a:endParaRPr lang="zh-CN" altLang="en-US" b="1" dirty="0">
              <a:latin typeface="黑体" pitchFamily="49" charset="-122"/>
              <a:ea typeface="黑体" pitchFamily="49" charset="-122"/>
            </a:endParaRPr>
          </a:p>
        </p:txBody>
      </p:sp>
    </p:spTree>
    <p:extLst>
      <p:ext uri="{BB962C8B-B14F-4D97-AF65-F5344CB8AC3E}">
        <p14:creationId xmlns:p14="http://schemas.microsoft.com/office/powerpoint/2010/main" val="427727592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71600" y="692696"/>
            <a:ext cx="7632848" cy="4424737"/>
          </a:xfrm>
          <a:prstGeom prst="rect">
            <a:avLst/>
          </a:prstGeom>
          <a:noFill/>
        </p:spPr>
        <p:txBody>
          <a:bodyPr wrap="square" rtlCol="0">
            <a:spAutoFit/>
          </a:bodyPr>
          <a:lstStyle/>
          <a:p>
            <a:pPr algn="l">
              <a:lnSpc>
                <a:spcPct val="150000"/>
              </a:lnSpc>
            </a:pPr>
            <a:r>
              <a:rPr lang="zh-CN" altLang="en-US" sz="6600" dirty="0" smtClean="0"/>
              <a:t>近</a:t>
            </a:r>
            <a:r>
              <a:rPr lang="en-US" altLang="zh-CN" sz="6600" dirty="0" smtClean="0"/>
              <a:t>30</a:t>
            </a:r>
            <a:r>
              <a:rPr lang="zh-CN" altLang="en-US" sz="6600" dirty="0" smtClean="0"/>
              <a:t>年</a:t>
            </a:r>
            <a:endParaRPr lang="en-US" altLang="zh-CN" sz="6600" dirty="0" smtClean="0"/>
          </a:p>
          <a:p>
            <a:pPr algn="l">
              <a:lnSpc>
                <a:spcPct val="150000"/>
              </a:lnSpc>
            </a:pPr>
            <a:r>
              <a:rPr lang="zh-CN" altLang="en-US" sz="6600" dirty="0" smtClean="0"/>
              <a:t>畜牧学科</a:t>
            </a:r>
            <a:endParaRPr lang="en-US" altLang="zh-CN" sz="6600" dirty="0" smtClean="0"/>
          </a:p>
          <a:p>
            <a:pPr algn="l">
              <a:lnSpc>
                <a:spcPct val="150000"/>
              </a:lnSpc>
            </a:pPr>
            <a:r>
              <a:rPr lang="zh-CN" altLang="en-US" sz="6600" dirty="0" smtClean="0"/>
              <a:t>最有影响力的进展</a:t>
            </a:r>
            <a:endParaRPr lang="zh-CN" altLang="en-US" sz="6600" dirty="0"/>
          </a:p>
        </p:txBody>
      </p:sp>
    </p:spTree>
    <p:extLst>
      <p:ext uri="{BB962C8B-B14F-4D97-AF65-F5344CB8AC3E}">
        <p14:creationId xmlns:p14="http://schemas.microsoft.com/office/powerpoint/2010/main" val="1154723565"/>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0" descr="c:\users\lianxiang\appdata\roaming\360se6\User Data\temp\u=3679363458,1861133455&amp;fm=23&amp;gp=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5328" y="332656"/>
            <a:ext cx="4105275" cy="2857500"/>
          </a:xfrm>
          <a:prstGeom prst="rect">
            <a:avLst/>
          </a:prstGeom>
          <a:noFill/>
          <a:extLst>
            <a:ext uri="{909E8E84-426E-40DD-AFC4-6F175D3DCCD1}">
              <a14:hiddenFill xmlns:a14="http://schemas.microsoft.com/office/drawing/2010/main">
                <a:solidFill>
                  <a:srgbClr val="FFFFFF"/>
                </a:solidFill>
              </a14:hiddenFill>
            </a:ext>
          </a:extLst>
        </p:spPr>
      </p:pic>
      <p:pic>
        <p:nvPicPr>
          <p:cNvPr id="29698" name="Picture 2" descr="c:\users\lianxiang\appdata\roaming\360se6\User Data\temp\u=715694982,1646765784&amp;fm=21&amp;gp=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10928" y="2872573"/>
            <a:ext cx="5633072" cy="39919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7200393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c:\users\lianxiang\appdata\roaming\360se6\User Data\temp\u=850451858,3541964890&amp;fm=23&amp;gp=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5031" y="55562"/>
            <a:ext cx="3810000" cy="2533651"/>
          </a:xfrm>
          <a:prstGeom prst="rect">
            <a:avLst/>
          </a:prstGeom>
          <a:noFill/>
          <a:extLst>
            <a:ext uri="{909E8E84-426E-40DD-AFC4-6F175D3DCCD1}">
              <a14:hiddenFill xmlns:a14="http://schemas.microsoft.com/office/drawing/2010/main">
                <a:solidFill>
                  <a:srgbClr val="FFFFFF"/>
                </a:solidFill>
              </a14:hiddenFill>
            </a:ext>
          </a:extLst>
        </p:spPr>
      </p:pic>
      <p:pic>
        <p:nvPicPr>
          <p:cNvPr id="22532" name="Picture 4" descr="c:\users\lianxiang\appdata\roaming\360se6\User Data\temp\u=2035760413,899790151&amp;fm=21&amp;gp=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031" y="2780928"/>
            <a:ext cx="4267454" cy="2952328"/>
          </a:xfrm>
          <a:prstGeom prst="rect">
            <a:avLst/>
          </a:prstGeom>
          <a:noFill/>
          <a:extLst>
            <a:ext uri="{909E8E84-426E-40DD-AFC4-6F175D3DCCD1}">
              <a14:hiddenFill xmlns:a14="http://schemas.microsoft.com/office/drawing/2010/main">
                <a:solidFill>
                  <a:srgbClr val="FFFFFF"/>
                </a:solidFill>
              </a14:hiddenFill>
            </a:ext>
          </a:extLst>
        </p:spPr>
      </p:pic>
      <p:pic>
        <p:nvPicPr>
          <p:cNvPr id="22536" name="Picture 8" descr="c:\users\lianxiang\appdata\roaming\360se6\User Data\temp\u=3308793022,2639031785&amp;fm=23&amp;gp=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02484" y="3573016"/>
            <a:ext cx="4741515" cy="32849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4597745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3688" y="2636912"/>
            <a:ext cx="5013217" cy="3198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标题 1"/>
          <p:cNvSpPr txBox="1">
            <a:spLocks/>
          </p:cNvSpPr>
          <p:nvPr/>
        </p:nvSpPr>
        <p:spPr>
          <a:xfrm>
            <a:off x="251520" y="144016"/>
            <a:ext cx="8640960" cy="1988840"/>
          </a:xfrm>
          <a:prstGeom prst="rect">
            <a:avLst/>
          </a:prstGeom>
        </p:spPr>
        <p:txBody>
          <a:bodyP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nSpc>
                <a:spcPct val="200000"/>
              </a:lnSpc>
            </a:pPr>
            <a:r>
              <a:rPr lang="zh-CN" altLang="en-US" sz="6600" b="1" dirty="0" smtClean="0">
                <a:solidFill>
                  <a:srgbClr val="FF0000"/>
                </a:solidFill>
                <a:latin typeface="黑体" pitchFamily="49" charset="-122"/>
                <a:ea typeface="黑体" pitchFamily="49" charset="-122"/>
              </a:rPr>
              <a:t>精液与繁殖</a:t>
            </a:r>
            <a:endParaRPr lang="zh-CN" altLang="en-US" sz="6600" b="1" dirty="0">
              <a:solidFill>
                <a:srgbClr val="FF0000"/>
              </a:solidFill>
              <a:latin typeface="黑体" pitchFamily="49" charset="-122"/>
              <a:ea typeface="黑体" pitchFamily="49" charset="-122"/>
            </a:endParaRPr>
          </a:p>
        </p:txBody>
      </p:sp>
    </p:spTree>
    <p:extLst>
      <p:ext uri="{BB962C8B-B14F-4D97-AF65-F5344CB8AC3E}">
        <p14:creationId xmlns:p14="http://schemas.microsoft.com/office/powerpoint/2010/main" val="193347177"/>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692696"/>
            <a:ext cx="8640960" cy="4464496"/>
          </a:xfrm>
        </p:spPr>
        <p:txBody>
          <a:bodyPr>
            <a:normAutofit fontScale="90000"/>
          </a:bodyPr>
          <a:lstStyle/>
          <a:p>
            <a:pPr>
              <a:lnSpc>
                <a:spcPct val="200000"/>
              </a:lnSpc>
            </a:pPr>
            <a:r>
              <a:rPr lang="zh-CN" altLang="en-US" sz="8600" b="1" dirty="0" smtClean="0">
                <a:solidFill>
                  <a:srgbClr val="FF0000"/>
                </a:solidFill>
                <a:latin typeface="黑体" pitchFamily="49" charset="-122"/>
                <a:ea typeface="黑体" pitchFamily="49" charset="-122"/>
              </a:rPr>
              <a:t>蜜蜂生物学</a:t>
            </a:r>
            <a:r>
              <a:rPr lang="en-US" altLang="zh-CN" sz="8600" b="1" dirty="0">
                <a:solidFill>
                  <a:srgbClr val="FF0000"/>
                </a:solidFill>
                <a:latin typeface="黑体" pitchFamily="49" charset="-122"/>
                <a:ea typeface="黑体" pitchFamily="49" charset="-122"/>
              </a:rPr>
              <a:t/>
            </a:r>
            <a:br>
              <a:rPr lang="en-US" altLang="zh-CN" sz="8600" b="1" dirty="0">
                <a:solidFill>
                  <a:srgbClr val="FF0000"/>
                </a:solidFill>
                <a:latin typeface="黑体" pitchFamily="49" charset="-122"/>
                <a:ea typeface="黑体" pitchFamily="49" charset="-122"/>
              </a:rPr>
            </a:br>
            <a:r>
              <a:rPr lang="zh-CN" altLang="en-US" sz="6600" b="1" dirty="0" smtClean="0">
                <a:solidFill>
                  <a:srgbClr val="FF0000"/>
                </a:solidFill>
                <a:latin typeface="黑体" pitchFamily="49" charset="-122"/>
                <a:ea typeface="黑体" pitchFamily="49" charset="-122"/>
              </a:rPr>
              <a:t>国家实验室</a:t>
            </a:r>
          </a:p>
        </p:txBody>
      </p:sp>
    </p:spTree>
    <p:extLst>
      <p:ext uri="{BB962C8B-B14F-4D97-AF65-F5344CB8AC3E}">
        <p14:creationId xmlns:p14="http://schemas.microsoft.com/office/powerpoint/2010/main" val="3436661376"/>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288032"/>
            <a:ext cx="8640960" cy="2204864"/>
          </a:xfrm>
        </p:spPr>
        <p:txBody>
          <a:bodyPr>
            <a:normAutofit/>
          </a:bodyPr>
          <a:lstStyle/>
          <a:p>
            <a:pPr>
              <a:lnSpc>
                <a:spcPct val="200000"/>
              </a:lnSpc>
            </a:pPr>
            <a:r>
              <a:rPr lang="en-US" altLang="zh-CN" sz="6600" b="1" dirty="0" smtClean="0">
                <a:solidFill>
                  <a:srgbClr val="FF0000"/>
                </a:solidFill>
                <a:latin typeface="黑体" pitchFamily="49" charset="-122"/>
                <a:ea typeface="黑体" pitchFamily="49" charset="-122"/>
              </a:rPr>
              <a:t>3. </a:t>
            </a:r>
            <a:r>
              <a:rPr lang="zh-CN" altLang="en-US" sz="6600" b="1" dirty="0" smtClean="0">
                <a:solidFill>
                  <a:srgbClr val="FF0000"/>
                </a:solidFill>
                <a:latin typeface="黑体" pitchFamily="49" charset="-122"/>
                <a:ea typeface="黑体" pitchFamily="49" charset="-122"/>
              </a:rPr>
              <a:t>加强</a:t>
            </a:r>
            <a:r>
              <a:rPr lang="zh-CN" altLang="en-US" sz="6600" b="1" dirty="0" smtClean="0">
                <a:solidFill>
                  <a:srgbClr val="0000CC"/>
                </a:solidFill>
                <a:latin typeface="黑体" pitchFamily="49" charset="-122"/>
                <a:ea typeface="黑体" pitchFamily="49" charset="-122"/>
              </a:rPr>
              <a:t>自主</a:t>
            </a:r>
            <a:r>
              <a:rPr lang="zh-CN" altLang="en-US" sz="6600" b="1" dirty="0" smtClean="0">
                <a:solidFill>
                  <a:srgbClr val="FF0000"/>
                </a:solidFill>
                <a:latin typeface="黑体" pitchFamily="49" charset="-122"/>
                <a:ea typeface="黑体" pitchFamily="49" charset="-122"/>
              </a:rPr>
              <a:t>平台建设</a:t>
            </a:r>
            <a:endParaRPr lang="zh-CN" altLang="en-US" b="1" dirty="0">
              <a:latin typeface="黑体" pitchFamily="49" charset="-122"/>
              <a:ea typeface="黑体" pitchFamily="49" charset="-122"/>
            </a:endParaRPr>
          </a:p>
        </p:txBody>
      </p:sp>
      <p:pic>
        <p:nvPicPr>
          <p:cNvPr id="3" name="Picture 37" descr="1999-至今人工瘤胃"/>
          <p:cNvPicPr>
            <a:picLocks noChangeAspect="1" noChangeArrowheads="1"/>
          </p:cNvPicPr>
          <p:nvPr/>
        </p:nvPicPr>
        <p:blipFill>
          <a:blip r:embed="rId2">
            <a:lum bright="-12000" contrast="6000"/>
            <a:extLst>
              <a:ext uri="{28A0092B-C50C-407E-A947-70E740481C1C}">
                <a14:useLocalDpi xmlns:a14="http://schemas.microsoft.com/office/drawing/2010/main" val="0"/>
              </a:ext>
            </a:extLst>
          </a:blip>
          <a:srcRect t="7643" r="15717" b="2814"/>
          <a:stretch>
            <a:fillRect/>
          </a:stretch>
        </p:blipFill>
        <p:spPr bwMode="auto">
          <a:xfrm>
            <a:off x="22225" y="3284538"/>
            <a:ext cx="5126038" cy="354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8" descr="奶盒效果图7"/>
          <p:cNvPicPr>
            <a:picLocks noChangeAspect="1" noChangeArrowheads="1"/>
          </p:cNvPicPr>
          <p:nvPr/>
        </p:nvPicPr>
        <p:blipFill>
          <a:blip r:embed="rId3">
            <a:extLst>
              <a:ext uri="{28A0092B-C50C-407E-A947-70E740481C1C}">
                <a14:useLocalDpi xmlns:a14="http://schemas.microsoft.com/office/drawing/2010/main" val="0"/>
              </a:ext>
            </a:extLst>
          </a:blip>
          <a:srcRect l="25417" t="14278" r="18369" b="17641"/>
          <a:stretch>
            <a:fillRect/>
          </a:stretch>
        </p:blipFill>
        <p:spPr bwMode="auto">
          <a:xfrm>
            <a:off x="5148263" y="3284538"/>
            <a:ext cx="2079625" cy="3544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2"/>
          <p:cNvPicPr>
            <a:picLocks noChangeAspect="1" noChangeArrowheads="1"/>
          </p:cNvPicPr>
          <p:nvPr/>
        </p:nvPicPr>
        <p:blipFill rotWithShape="1">
          <a:blip r:embed="rId4"/>
          <a:srcRect l="8959" r="11128" b="77089"/>
          <a:stretch/>
        </p:blipFill>
        <p:spPr bwMode="auto">
          <a:xfrm>
            <a:off x="6948488" y="3141663"/>
            <a:ext cx="2195512" cy="3687762"/>
          </a:xfrm>
          <a:prstGeom prst="rect">
            <a:avLst/>
          </a:prstGeom>
          <a:noFill/>
          <a:ln>
            <a:noFill/>
          </a:ln>
          <a:effectLst>
            <a:prstShdw prst="shdw17" dist="17961" dir="2700000">
              <a:schemeClr val="accent1">
                <a:gamma/>
                <a:shade val="60000"/>
                <a:invGamma/>
              </a:schemeClr>
            </a:prstShdw>
          </a:effectLst>
          <a:extLst/>
        </p:spPr>
      </p:pic>
    </p:spTree>
    <p:extLst>
      <p:ext uri="{BB962C8B-B14F-4D97-AF65-F5344CB8AC3E}">
        <p14:creationId xmlns:p14="http://schemas.microsoft.com/office/powerpoint/2010/main" val="2116691417"/>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332656"/>
            <a:ext cx="8640960" cy="2232248"/>
          </a:xfrm>
        </p:spPr>
        <p:txBody>
          <a:bodyPr>
            <a:normAutofit/>
          </a:bodyPr>
          <a:lstStyle/>
          <a:p>
            <a:pPr>
              <a:lnSpc>
                <a:spcPct val="200000"/>
              </a:lnSpc>
            </a:pPr>
            <a:r>
              <a:rPr lang="en-US" altLang="zh-CN" sz="6600" b="1" dirty="0" smtClean="0">
                <a:solidFill>
                  <a:srgbClr val="FF0000"/>
                </a:solidFill>
                <a:latin typeface="黑体" pitchFamily="49" charset="-122"/>
                <a:ea typeface="黑体" pitchFamily="49" charset="-122"/>
              </a:rPr>
              <a:t>4.</a:t>
            </a:r>
            <a:r>
              <a:rPr lang="zh-CN" altLang="en-US" sz="6600" b="1" dirty="0">
                <a:solidFill>
                  <a:srgbClr val="FF0000"/>
                </a:solidFill>
                <a:latin typeface="黑体" pitchFamily="49" charset="-122"/>
                <a:ea typeface="黑体" pitchFamily="49" charset="-122"/>
              </a:rPr>
              <a:t>顶层</a:t>
            </a:r>
            <a:r>
              <a:rPr lang="zh-CN" altLang="en-US" sz="6600" b="1" dirty="0" smtClean="0">
                <a:solidFill>
                  <a:srgbClr val="FF0000"/>
                </a:solidFill>
                <a:latin typeface="黑体" pitchFamily="49" charset="-122"/>
                <a:ea typeface="黑体" pitchFamily="49" charset="-122"/>
              </a:rPr>
              <a:t>设计，全院</a:t>
            </a:r>
            <a:r>
              <a:rPr lang="zh-CN" altLang="en-US" sz="6600" b="1" dirty="0" smtClean="0">
                <a:solidFill>
                  <a:srgbClr val="0000CC"/>
                </a:solidFill>
                <a:latin typeface="黑体" pitchFamily="49" charset="-122"/>
                <a:ea typeface="黑体" pitchFamily="49" charset="-122"/>
              </a:rPr>
              <a:t>统筹</a:t>
            </a:r>
            <a:endParaRPr lang="zh-CN" altLang="en-US" b="1" dirty="0">
              <a:solidFill>
                <a:srgbClr val="0000CC"/>
              </a:solidFill>
              <a:latin typeface="黑体" pitchFamily="49" charset="-122"/>
              <a:ea typeface="黑体" pitchFamily="49" charset="-122"/>
            </a:endParaRPr>
          </a:p>
        </p:txBody>
      </p:sp>
      <p:sp>
        <p:nvSpPr>
          <p:cNvPr id="6" name="标题 1"/>
          <p:cNvSpPr txBox="1">
            <a:spLocks/>
          </p:cNvSpPr>
          <p:nvPr/>
        </p:nvSpPr>
        <p:spPr>
          <a:xfrm>
            <a:off x="323528" y="2780928"/>
            <a:ext cx="8640960" cy="3312368"/>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200000"/>
              </a:lnSpc>
            </a:pPr>
            <a:r>
              <a:rPr lang="zh-CN" altLang="en-US" sz="5500" b="1" dirty="0" smtClean="0">
                <a:solidFill>
                  <a:srgbClr val="0000CC"/>
                </a:solidFill>
                <a:latin typeface="黑体" pitchFamily="49" charset="-122"/>
                <a:ea typeface="黑体" pitchFamily="49" charset="-122"/>
              </a:rPr>
              <a:t>好的可以更好：</a:t>
            </a:r>
            <a:r>
              <a:rPr lang="en-US" altLang="zh-CN" sz="5500" dirty="0">
                <a:solidFill>
                  <a:srgbClr val="FF0000"/>
                </a:solidFill>
                <a:latin typeface="黑体" pitchFamily="49" charset="-122"/>
                <a:ea typeface="黑体" pitchFamily="49" charset="-122"/>
              </a:rPr>
              <a:t>4</a:t>
            </a:r>
            <a:r>
              <a:rPr lang="en-US" altLang="zh-CN" sz="5500" b="1" dirty="0" smtClean="0">
                <a:solidFill>
                  <a:srgbClr val="FF0000"/>
                </a:solidFill>
                <a:latin typeface="黑体" pitchFamily="49" charset="-122"/>
                <a:ea typeface="黑体" pitchFamily="49" charset="-122"/>
              </a:rPr>
              <a:t>00</a:t>
            </a:r>
            <a:r>
              <a:rPr lang="zh-CN" altLang="en-US" sz="5500" b="1" dirty="0" smtClean="0">
                <a:solidFill>
                  <a:srgbClr val="FF0000"/>
                </a:solidFill>
                <a:latin typeface="黑体" pitchFamily="49" charset="-122"/>
                <a:ea typeface="黑体" pitchFamily="49" charset="-122"/>
              </a:rPr>
              <a:t>平米</a:t>
            </a:r>
            <a:r>
              <a:rPr lang="en-US" altLang="zh-CN" sz="5500" b="1" dirty="0" smtClean="0">
                <a:solidFill>
                  <a:srgbClr val="FF0000"/>
                </a:solidFill>
                <a:latin typeface="黑体" pitchFamily="49" charset="-122"/>
                <a:ea typeface="黑体" pitchFamily="49" charset="-122"/>
              </a:rPr>
              <a:t>/</a:t>
            </a:r>
            <a:r>
              <a:rPr lang="zh-CN" altLang="en-US" sz="5500" b="1" dirty="0" smtClean="0">
                <a:solidFill>
                  <a:srgbClr val="FF0000"/>
                </a:solidFill>
                <a:latin typeface="黑体" pitchFamily="49" charset="-122"/>
                <a:ea typeface="黑体" pitchFamily="49" charset="-122"/>
              </a:rPr>
              <a:t>人</a:t>
            </a:r>
            <a:endParaRPr lang="en-US" altLang="zh-CN" sz="5500" b="1" dirty="0" smtClean="0">
              <a:solidFill>
                <a:srgbClr val="FF0000"/>
              </a:solidFill>
              <a:latin typeface="黑体" pitchFamily="49" charset="-122"/>
              <a:ea typeface="黑体" pitchFamily="49" charset="-122"/>
            </a:endParaRPr>
          </a:p>
          <a:p>
            <a:pPr algn="l">
              <a:lnSpc>
                <a:spcPct val="200000"/>
              </a:lnSpc>
            </a:pPr>
            <a:r>
              <a:rPr lang="zh-CN" altLang="en-US" sz="5500" dirty="0">
                <a:solidFill>
                  <a:srgbClr val="0000CC"/>
                </a:solidFill>
                <a:latin typeface="黑体" pitchFamily="49" charset="-122"/>
                <a:ea typeface="黑体" pitchFamily="49" charset="-122"/>
              </a:rPr>
              <a:t>差的不能更</a:t>
            </a:r>
            <a:r>
              <a:rPr lang="zh-CN" altLang="en-US" sz="5500" dirty="0" smtClean="0">
                <a:solidFill>
                  <a:srgbClr val="0000CC"/>
                </a:solidFill>
                <a:latin typeface="黑体" pitchFamily="49" charset="-122"/>
                <a:ea typeface="黑体" pitchFamily="49" charset="-122"/>
              </a:rPr>
              <a:t>差：</a:t>
            </a:r>
            <a:r>
              <a:rPr lang="en-US" altLang="zh-CN" sz="5500" dirty="0" smtClean="0">
                <a:solidFill>
                  <a:srgbClr val="FF0000"/>
                </a:solidFill>
                <a:latin typeface="黑体" pitchFamily="49" charset="-122"/>
                <a:ea typeface="黑体" pitchFamily="49" charset="-122"/>
              </a:rPr>
              <a:t>20</a:t>
            </a:r>
            <a:r>
              <a:rPr lang="zh-CN" altLang="en-US" sz="5500" dirty="0" smtClean="0">
                <a:solidFill>
                  <a:srgbClr val="FF0000"/>
                </a:solidFill>
                <a:latin typeface="黑体" pitchFamily="49" charset="-122"/>
                <a:ea typeface="黑体" pitchFamily="49" charset="-122"/>
              </a:rPr>
              <a:t>平米</a:t>
            </a:r>
            <a:r>
              <a:rPr lang="en-US" altLang="zh-CN" sz="5500" dirty="0" smtClean="0">
                <a:solidFill>
                  <a:srgbClr val="FF0000"/>
                </a:solidFill>
                <a:latin typeface="黑体" pitchFamily="49" charset="-122"/>
                <a:ea typeface="黑体" pitchFamily="49" charset="-122"/>
              </a:rPr>
              <a:t>/</a:t>
            </a:r>
            <a:r>
              <a:rPr lang="zh-CN" altLang="en-US" sz="5500" dirty="0" smtClean="0">
                <a:solidFill>
                  <a:srgbClr val="FF0000"/>
                </a:solidFill>
                <a:latin typeface="黑体" pitchFamily="49" charset="-122"/>
                <a:ea typeface="黑体" pitchFamily="49" charset="-122"/>
              </a:rPr>
              <a:t>人</a:t>
            </a:r>
            <a:endParaRPr lang="zh-CN" altLang="en-US" sz="5500" b="1" dirty="0">
              <a:solidFill>
                <a:srgbClr val="FF0000"/>
              </a:solidFill>
              <a:latin typeface="黑体" pitchFamily="49" charset="-122"/>
              <a:ea typeface="黑体" pitchFamily="49" charset="-122"/>
            </a:endParaRPr>
          </a:p>
        </p:txBody>
      </p:sp>
    </p:spTree>
    <p:extLst>
      <p:ext uri="{BB962C8B-B14F-4D97-AF65-F5344CB8AC3E}">
        <p14:creationId xmlns:p14="http://schemas.microsoft.com/office/powerpoint/2010/main" val="2571499795"/>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7" descr="c:\users\LIANXI~1\appdata\roaming\360se6\USERDA~1\Temp\U_1972~1.JPG"/>
          <p:cNvPicPr>
            <a:picLocks noChangeAspect="1" noChangeArrowheads="1"/>
          </p:cNvPicPr>
          <p:nvPr/>
        </p:nvPicPr>
        <p:blipFill>
          <a:blip r:embed="rId2">
            <a:extLst>
              <a:ext uri="{28A0092B-C50C-407E-A947-70E740481C1C}">
                <a14:useLocalDpi xmlns:a14="http://schemas.microsoft.com/office/drawing/2010/main" val="0"/>
              </a:ext>
            </a:extLst>
          </a:blip>
          <a:srcRect b="4930"/>
          <a:stretch>
            <a:fillRect/>
          </a:stretch>
        </p:blipFill>
        <p:spPr bwMode="auto">
          <a:xfrm>
            <a:off x="396875" y="2133600"/>
            <a:ext cx="8388350" cy="4464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795" name="矩形 7"/>
          <p:cNvSpPr>
            <a:spLocks noChangeArrowheads="1"/>
          </p:cNvSpPr>
          <p:nvPr/>
        </p:nvSpPr>
        <p:spPr bwMode="auto">
          <a:xfrm>
            <a:off x="0" y="620713"/>
            <a:ext cx="9109075" cy="1277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7700" b="1" dirty="0">
                <a:solidFill>
                  <a:srgbClr val="FF3300"/>
                </a:solidFill>
                <a:latin typeface="华文隶书" pitchFamily="2" charset="-122"/>
                <a:ea typeface="华文隶书" pitchFamily="2" charset="-122"/>
              </a:rPr>
              <a:t>共同创造美好未来</a:t>
            </a:r>
            <a:r>
              <a:rPr lang="zh-CN" altLang="en-US" sz="6600" b="1" dirty="0">
                <a:solidFill>
                  <a:srgbClr val="FF3300"/>
                </a:solidFill>
                <a:latin typeface="华文隶书" pitchFamily="2" charset="-122"/>
                <a:ea typeface="华文隶书" pitchFamily="2" charset="-122"/>
              </a:rPr>
              <a:t>！</a:t>
            </a:r>
          </a:p>
        </p:txBody>
      </p:sp>
    </p:spTree>
    <p:extLst>
      <p:ext uri="{BB962C8B-B14F-4D97-AF65-F5344CB8AC3E}">
        <p14:creationId xmlns:p14="http://schemas.microsoft.com/office/powerpoint/2010/main" val="265750315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lianxiang\appdata\roaming\360se6\User Data\temp\d833c895d143ad4bd4eb94b282025aafa50f06f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20" y="476672"/>
            <a:ext cx="4752528" cy="55446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379104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lianxiang\appdata\roaming\360se6\User Data\temp\6a63f6246b600c33a51bcc7b1a4c510fd9f9a126.jpg"/>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0902" y="0"/>
            <a:ext cx="9076522"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139718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71600" y="692696"/>
            <a:ext cx="7632848" cy="4662815"/>
          </a:xfrm>
          <a:prstGeom prst="rect">
            <a:avLst/>
          </a:prstGeom>
          <a:noFill/>
        </p:spPr>
        <p:txBody>
          <a:bodyPr wrap="square" rtlCol="0">
            <a:spAutoFit/>
          </a:bodyPr>
          <a:lstStyle/>
          <a:p>
            <a:pPr algn="l">
              <a:lnSpc>
                <a:spcPct val="150000"/>
              </a:lnSpc>
            </a:pPr>
            <a:r>
              <a:rPr lang="zh-CN" altLang="en-US" sz="6600" dirty="0" smtClean="0"/>
              <a:t>近</a:t>
            </a:r>
            <a:r>
              <a:rPr lang="en-US" altLang="zh-CN" sz="6600" dirty="0" smtClean="0"/>
              <a:t>30</a:t>
            </a:r>
            <a:r>
              <a:rPr lang="zh-CN" altLang="en-US" sz="6600" dirty="0" smtClean="0"/>
              <a:t>年</a:t>
            </a:r>
            <a:endParaRPr lang="en-US" altLang="zh-CN" sz="6600" dirty="0" smtClean="0"/>
          </a:p>
          <a:p>
            <a:pPr algn="l">
              <a:lnSpc>
                <a:spcPct val="150000"/>
              </a:lnSpc>
            </a:pPr>
            <a:r>
              <a:rPr lang="zh-CN" altLang="en-US" sz="6600" dirty="0" smtClean="0"/>
              <a:t>畜牧学科</a:t>
            </a:r>
            <a:endParaRPr lang="en-US" altLang="zh-CN" sz="6600" dirty="0" smtClean="0"/>
          </a:p>
          <a:p>
            <a:pPr algn="l">
              <a:lnSpc>
                <a:spcPct val="150000"/>
              </a:lnSpc>
            </a:pPr>
            <a:r>
              <a:rPr lang="zh-CN" altLang="en-US" sz="6600" dirty="0" smtClean="0"/>
              <a:t>最有效果的进展</a:t>
            </a:r>
            <a:endParaRPr lang="zh-CN" altLang="en-US" sz="6600" dirty="0"/>
          </a:p>
        </p:txBody>
      </p:sp>
    </p:spTree>
    <p:extLst>
      <p:ext uri="{BB962C8B-B14F-4D97-AF65-F5344CB8AC3E}">
        <p14:creationId xmlns:p14="http://schemas.microsoft.com/office/powerpoint/2010/main" val="2938919225"/>
      </p:ext>
    </p:extLst>
  </p:cSld>
  <p:clrMapOvr>
    <a:masterClrMapping/>
  </p:clrMapOvr>
  <p:timing>
    <p:tnLst>
      <p:par>
        <p:cTn id="1" dur="indefinite" restart="never" nodeType="tmRoot"/>
      </p:par>
    </p:tnLst>
  </p:timing>
</p:sld>
</file>

<file path=ppt/theme/theme1.xml><?xml version="1.0" encoding="utf-8"?>
<a:theme xmlns:a="http://schemas.openxmlformats.org/drawingml/2006/main" name="主题2">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2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3_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主题">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主题">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C:\Program Files\Microsoft Office\Templates\空演示文稿.pot</Template>
  <TotalTime>26061</TotalTime>
  <Words>2286</Words>
  <Application>Microsoft Office PowerPoint</Application>
  <PresentationFormat>全屏显示(4:3)</PresentationFormat>
  <Paragraphs>288</Paragraphs>
  <Slides>66</Slides>
  <Notes>25</Notes>
  <HiddenSlides>0</HiddenSlides>
  <MMClips>0</MMClips>
  <ScaleCrop>false</ScaleCrop>
  <HeadingPairs>
    <vt:vector size="6" baseType="variant">
      <vt:variant>
        <vt:lpstr>主题</vt:lpstr>
      </vt:variant>
      <vt:variant>
        <vt:i4>6</vt:i4>
      </vt:variant>
      <vt:variant>
        <vt:lpstr>嵌入 OLE 服务器</vt:lpstr>
      </vt:variant>
      <vt:variant>
        <vt:i4>1</vt:i4>
      </vt:variant>
      <vt:variant>
        <vt:lpstr>幻灯片标题</vt:lpstr>
      </vt:variant>
      <vt:variant>
        <vt:i4>66</vt:i4>
      </vt:variant>
    </vt:vector>
  </HeadingPairs>
  <TitlesOfParts>
    <vt:vector size="73" baseType="lpstr">
      <vt:lpstr>主题2</vt:lpstr>
      <vt:lpstr>Office 主题​​</vt:lpstr>
      <vt:lpstr>1_Office 主题​​</vt:lpstr>
      <vt:lpstr>主题1</vt:lpstr>
      <vt:lpstr>2_Office 主题​​</vt:lpstr>
      <vt:lpstr>3_Office 主题​​</vt:lpstr>
      <vt:lpstr>剪辑</vt:lpstr>
      <vt:lpstr>PowerPoint 演示文稿</vt:lpstr>
      <vt:lpstr>历经了“十五”、“十一五”、“十二五”等长期“量”的积累，“十三五”需要迈出“质”的跨越。如何把握机遇、以增激存，深度结合新时期农业科研条建设件需求，凝练大思路、谋划大题材、形成大项目是摆在我们面前亟需攻克的重大课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科学前沿孕育着革命 学科交叉孕育着创新</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服务国家战略</vt:lpstr>
      <vt:lpstr>PowerPoint 演示文稿</vt:lpstr>
      <vt:lpstr>PowerPoint 演示文稿</vt:lpstr>
      <vt:lpstr>PowerPoint 演示文稿</vt:lpstr>
      <vt:lpstr>PowerPoint 演示文稿</vt:lpstr>
      <vt:lpstr>未来20年：  畜牧业在国家的定位</vt:lpstr>
      <vt:lpstr>PowerPoint 演示文稿</vt:lpstr>
      <vt:lpstr>未来20年： 主要战略：禽业、奶牛业、养猪业 重点战略：养蜂业、养兔业 稳定战略：养羊业、肉牛业</vt:lpstr>
      <vt:lpstr>未来20年：  畜牧学科在农科院的定位  大突破、大发展、大作为  引领国际方向</vt:lpstr>
      <vt:lpstr>如何 开展平台建设？</vt:lpstr>
      <vt:lpstr>1. 加强纵向平台建设 大学的特色：  横向：育种、营养、分子 中国农科院的特色：  纵向：科研平台+基地平台  牛奶质检中心+标准奶生产示范场</vt:lpstr>
      <vt:lpstr>2. 加强边缘平台建设 跳出畜牧科技 发展畜牧科技</vt:lpstr>
      <vt:lpstr>PowerPoint 演示文稿</vt:lpstr>
      <vt:lpstr>PowerPoint 演示文稿</vt:lpstr>
      <vt:lpstr>PowerPoint 演示文稿</vt:lpstr>
      <vt:lpstr>PowerPoint 演示文稿</vt:lpstr>
      <vt:lpstr>PowerPoint 演示文稿</vt:lpstr>
      <vt:lpstr>蜜蜂生物学 国家实验室</vt:lpstr>
      <vt:lpstr>3. 加强自主平台建设</vt:lpstr>
      <vt:lpstr>4.顶层设计，全院统筹</vt:lpstr>
      <vt:lpstr>PowerPoint 演示文稿</vt:lpstr>
    </vt:vector>
  </TitlesOfParts>
  <Company>aaa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动物维生素营养</dc:title>
  <dc:creator>wenjie</dc:creator>
  <cp:lastModifiedBy>min</cp:lastModifiedBy>
  <cp:revision>1534</cp:revision>
  <cp:lastPrinted>2001-04-02T05:25:19Z</cp:lastPrinted>
  <dcterms:created xsi:type="dcterms:W3CDTF">2000-04-14T07:01:24Z</dcterms:created>
  <dcterms:modified xsi:type="dcterms:W3CDTF">2014-12-15T02:16:34Z</dcterms:modified>
</cp:coreProperties>
</file>