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diagrams/colors11.xml" ContentType="application/vnd.openxmlformats-officedocument.drawingml.diagramColor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diagrams/layout9.xml" ContentType="application/vnd.openxmlformats-officedocument.drawingml.diagramLayout+xml"/>
  <Override PartName="/ppt/diagrams/data13.xml" ContentType="application/vnd.openxmlformats-officedocument.drawingml.diagramData+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diagrams/quickStyle17.xml" ContentType="application/vnd.openxmlformats-officedocument.drawingml.diagramStyle+xml"/>
  <Override PartName="/ppt/tableStyles.xml" ContentType="application/vnd.openxmlformats-officedocument.presentationml.tableStyles+xml"/>
  <Override PartName="/ppt/diagrams/layout17.xml" ContentType="application/vnd.openxmlformats-officedocument.drawingml.diagramLayout+xml"/>
  <Override PartName="/ppt/diagrams/colors8.xml" ContentType="application/vnd.openxmlformats-officedocument.drawingml.diagramColors+xml"/>
  <Override PartName="/ppt/diagrams/quickStyle13.xml" ContentType="application/vnd.openxmlformats-officedocument.drawingml.diagramStyle+xml"/>
  <Override PartName="/ppt/diagrams/drawing14.xml" ContentType="application/vnd.ms-office.drawingml.diagramDrawing+xml"/>
  <Override PartName="/ppt/diagrams/layout1.xml" ContentType="application/vnd.openxmlformats-officedocument.drawingml.diagramLayout+xml"/>
  <Override PartName="/ppt/diagrams/data2.xml" ContentType="application/vnd.openxmlformats-officedocument.drawingml.diagramData+xml"/>
  <Override PartName="/ppt/diagrams/layout13.xml" ContentType="application/vnd.openxmlformats-officedocument.drawingml.diagramLayout+xml"/>
  <Override PartName="/ppt/diagrams/quickStyle20.xml" ContentType="application/vnd.openxmlformats-officedocument.drawingml.diagramStyle+xml"/>
  <Override PartName="/ppt/diagrams/drawing7.xml" ContentType="application/vnd.ms-office.drawingml.diagramDrawing+xml"/>
  <Override PartName="/ppt/diagrams/drawing21.xml" ContentType="application/vnd.ms-office.drawingml.diagramDrawing+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diagrams/colors4.xml" ContentType="application/vnd.openxmlformats-officedocument.drawingml.diagramColors+xml"/>
  <Override PartName="/ppt/diagrams/quickStyle7.xml" ContentType="application/vnd.openxmlformats-officedocument.drawingml.diagramStyle+xml"/>
  <Override PartName="/ppt/diagrams/colors16.xml" ContentType="application/vnd.openxmlformats-officedocument.drawingml.diagramColors+xml"/>
  <Override PartName="/ppt/diagrams/data18.xml" ContentType="application/vnd.openxmlformats-officedocument.drawingml.diagramData+xml"/>
  <Override PartName="/ppt/diagrams/drawing10.xml" ContentType="application/vnd.ms-office.drawingml.diagramDrawing+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iagrams/colors12.xml" ContentType="application/vnd.openxmlformats-officedocument.drawingml.diagramColors+xml"/>
  <Override PartName="/ppt/notesSlides/notesSlide3.xml" ContentType="application/vnd.openxmlformats-officedocument.presentationml.notesSlide+xml"/>
  <Override PartName="/ppt/diagrams/layout20.xml" ContentType="application/vnd.openxmlformats-officedocument.drawingml.diagramLayout+xml"/>
  <Override PartName="/ppt/diagrams/drawing3.xml" ContentType="application/vnd.ms-office.drawingml.diagramDrawing+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diagrams/quickStyle3.xml" ContentType="application/vnd.openxmlformats-officedocument.drawingml.diagramStyle+xml"/>
  <Override PartName="/ppt/diagrams/data14.xml" ContentType="application/vnd.openxmlformats-officedocument.drawingml.diagramData+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diagrams/drawing19.xml" ContentType="application/vnd.ms-office.drawingml.diagramDrawing+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diagrams/layout6.xml" ContentType="application/vnd.openxmlformats-officedocument.drawingml.diagramLayout+xml"/>
  <Override PartName="/ppt/diagrams/data10.xml" ContentType="application/vnd.openxmlformats-officedocument.drawingml.diagramData+xml"/>
  <Override PartName="/ppt/diagrams/quickStyle18.xml" ContentType="application/vnd.openxmlformats-officedocument.drawingml.diagramStyl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diagrams/data7.xml" ContentType="application/vnd.openxmlformats-officedocument.drawingml.diagramData+xml"/>
  <Override PartName="/ppt/diagrams/colors9.xml" ContentType="application/vnd.openxmlformats-officedocument.drawingml.diagramColors+xml"/>
  <Override PartName="/ppt/diagrams/quickStyle14.xml" ContentType="application/vnd.openxmlformats-officedocument.drawingml.diagramStyle+xml"/>
  <Override PartName="/ppt/diagrams/layout18.xml" ContentType="application/vnd.openxmlformats-officedocument.drawingml.diagramLayout+xml"/>
  <Override PartName="/ppt/diagrams/drawing15.xml" ContentType="application/vnd.ms-office.drawingml.diagramDrawing+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quickStyle8.xml" ContentType="application/vnd.openxmlformats-officedocument.drawingml.diagramStyle+xml"/>
  <Override PartName="/ppt/diagrams/quickStyle10.xml" ContentType="application/vnd.openxmlformats-officedocument.drawingml.diagramStyle+xml"/>
  <Override PartName="/ppt/diagrams/layout14.xml" ContentType="application/vnd.openxmlformats-officedocument.drawingml.diagramLayout+xml"/>
  <Override PartName="/ppt/diagrams/colors17.xml" ContentType="application/vnd.openxmlformats-officedocument.drawingml.diagramColors+xml"/>
  <Override PartName="/ppt/diagrams/drawing11.xml" ContentType="application/vnd.ms-office.drawingml.diagramDrawing+xml"/>
  <Override PartName="/ppt/slides/slide49.xml" ContentType="application/vnd.openxmlformats-officedocument.presentationml.slide+xml"/>
  <Override PartName="/ppt/slides/slide78.xml" ContentType="application/vnd.openxmlformats-officedocument.presentationml.slide+xml"/>
  <Override PartName="/ppt/diagrams/data19.xml" ContentType="application/vnd.openxmlformats-officedocument.drawingml.diagramData+xml"/>
  <Override PartName="/ppt/notesSlides/notesSlide4.xml" ContentType="application/vnd.openxmlformats-officedocument.presentationml.notesSlide+xml"/>
  <Override PartName="/docProps/core.xml" ContentType="application/vnd.openxmlformats-package.core-properties+xml"/>
  <Override PartName="/ppt/diagrams/drawing4.xml" ContentType="application/vnd.ms-office.drawingml.diagramDrawing+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Override PartName="/ppt/diagrams/layout10.xml" ContentType="application/vnd.openxmlformats-officedocument.drawingml.diagramLayout+xml"/>
  <Override PartName="/ppt/diagrams/colors13.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diagrams/data15.xml" ContentType="application/vnd.openxmlformats-officedocument.drawingml.diagramData+xml"/>
  <Override PartName="/ppt/diagrams/colors20.xml" ContentType="application/vnd.openxmlformats-officedocument.drawingml.diagramColor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diagrams/data11.xml" ContentType="application/vnd.openxmlformats-officedocument.drawingml.diagramData+xml"/>
  <Override PartName="/ppt/diagrams/quickStyle19.xml" ContentType="application/vnd.openxmlformats-officedocument.drawingml.diagramStyl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diagrams/layout7.xml" ContentType="application/vnd.openxmlformats-officedocument.drawingml.diagramLayout+xml"/>
  <Override PartName="/ppt/diagrams/data8.xml" ContentType="application/vnd.openxmlformats-officedocument.drawingml.diagramData+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diagrams/quickStyle15.xml" ContentType="application/vnd.openxmlformats-officedocument.drawingml.diagramStyle+xml"/>
  <Override PartName="/ppt/diagrams/layout19.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5.xml" ContentType="application/vnd.openxmlformats-officedocument.drawingml.diagramLayout+xml"/>
  <Override PartName="/ppt/diagrams/drawing9.xml" ContentType="application/vnd.ms-office.drawingml.diagramDrawing+xml"/>
  <Override PartName="/ppt/slides/slide79.xml" ContentType="application/vnd.openxmlformats-officedocument.presentationml.slide+xml"/>
  <Override PartName="/ppt/diagrams/colors6.xml" ContentType="application/vnd.openxmlformats-officedocument.drawingml.diagramColors+xml"/>
  <Override PartName="/ppt/diagrams/quickStyle9.xml" ContentType="application/vnd.openxmlformats-officedocument.drawingml.diagramStyle+xml"/>
  <Override PartName="/ppt/diagrams/quickStyle11.xml" ContentType="application/vnd.openxmlformats-officedocument.drawingml.diagramStyle+xml"/>
  <Override PartName="/ppt/diagrams/colors18.xml" ContentType="application/vnd.openxmlformats-officedocument.drawingml.diagramColors+xml"/>
  <Override PartName="/ppt/diagrams/drawing12.xml" ContentType="application/vnd.ms-office.drawingml.diagramDrawing+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diagrams/layout11.xml" ContentType="application/vnd.openxmlformats-officedocument.drawingml.diagramLayout+xml"/>
  <Override PartName="/ppt/diagrams/colors14.xml" ContentType="application/vnd.openxmlformats-officedocument.drawingml.diagramColors+xml"/>
  <Override PartName="/ppt/diagrams/drawing5.xml" ContentType="application/vnd.ms-office.drawingml.diagramDrawing+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diagrams/colors2.xml" ContentType="application/vnd.openxmlformats-officedocument.drawingml.diagramColors+xml"/>
  <Override PartName="/ppt/diagrams/quickStyle5.xml" ContentType="application/vnd.openxmlformats-officedocument.drawingml.diagramStyle+xml"/>
  <Override PartName="/ppt/notesSlides/notesSlide1.xml" ContentType="application/vnd.openxmlformats-officedocument.presentationml.notesSlide+xml"/>
  <Override PartName="/ppt/diagrams/data16.xml" ContentType="application/vnd.openxmlformats-officedocument.drawingml.diagramData+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colors10.xml" ContentType="application/vnd.openxmlformats-officedocument.drawingml.diagramColors+xml"/>
  <Override PartName="/ppt/diagrams/drawing1.xml" ContentType="application/vnd.ms-office.drawingml.diagramDrawing+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diagrams/quickStyle1.xml" ContentType="application/vnd.openxmlformats-officedocument.drawingml.diagramStyle+xml"/>
  <Override PartName="/ppt/diagrams/layout8.xml" ContentType="application/vnd.openxmlformats-officedocument.drawingml.diagramLayout+xml"/>
  <Override PartName="/ppt/diagrams/data12.xml" ContentType="application/vnd.openxmlformats-officedocument.drawingml.diagramData+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diagrams/data9.xml" ContentType="application/vnd.openxmlformats-officedocument.drawingml.diagramData+xml"/>
  <Override PartName="/ppt/diagrams/quickStyle16.xml" ContentType="application/vnd.openxmlformats-officedocument.drawingml.diagramStyle+xml"/>
  <Override PartName="/ppt/diagrams/drawing17.xml" ContentType="application/vnd.ms-office.drawingml.diagramDrawing+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quickStyle12.xml" ContentType="application/vnd.openxmlformats-officedocument.drawingml.diagramStyle+xml"/>
  <Override PartName="/ppt/diagrams/layout16.xml" ContentType="application/vnd.openxmlformats-officedocument.drawingml.diagramLayout+xml"/>
  <Override PartName="/ppt/diagrams/colors19.xml" ContentType="application/vnd.openxmlformats-officedocument.drawingml.diagramColors+xml"/>
  <Override PartName="/ppt/diagrams/drawing13.xml" ContentType="application/vnd.ms-office.drawingml.diagramDrawing+xml"/>
  <Override PartName="/ppt/diagrams/drawing20.xml" ContentType="application/vnd.ms-office.drawingml.diagramDrawing+xml"/>
  <Override PartName="/ppt/diagrams/drawing6.xml" ContentType="application/vnd.ms-office.drawingml.diagramDrawing+xml"/>
  <Override PartName="/ppt/slides/slide8.xml" ContentType="application/vnd.openxmlformats-officedocument.presentationml.slide+xml"/>
  <Override PartName="/ppt/slides/slide69.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quickStyle6.xml" ContentType="application/vnd.openxmlformats-officedocument.drawingml.diagramStyle+xml"/>
  <Override PartName="/ppt/diagrams/layout12.xml" ContentType="application/vnd.openxmlformats-officedocument.drawingml.diagramLayout+xml"/>
  <Override PartName="/ppt/diagrams/colors15.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ata17.xml" ContentType="application/vnd.openxmlformats-officedocument.drawingml.diagramData+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43.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diagrams/data20.xml" ContentType="application/vnd.openxmlformats-officedocument.drawingml.diagramData+xml"/>
  <Override PartName="/ppt/slides/slide10.xml" ContentType="application/vnd.openxmlformats-officedocument.presentationml.slide+xml"/>
  <Override PartName="/ppt/slides/slide21.xml" ContentType="application/vnd.openxmlformats-officedocument.presentationml.slide+xml"/>
  <Override PartName="/ppt/diagrams/layout5.xml" ContentType="application/vnd.openxmlformats-officedocument.drawingml.diagramLayout+xml"/>
  <Override PartName="/ppt/diagrams/data6.xml" ContentType="application/vnd.openxmlformats-officedocument.drawingml.diagramData+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sldIdLst>
    <p:sldId id="583" r:id="rId2"/>
    <p:sldId id="659" r:id="rId3"/>
    <p:sldId id="592" r:id="rId4"/>
    <p:sldId id="656" r:id="rId5"/>
    <p:sldId id="586" r:id="rId6"/>
    <p:sldId id="594" r:id="rId7"/>
    <p:sldId id="660" r:id="rId8"/>
    <p:sldId id="658" r:id="rId9"/>
    <p:sldId id="596" r:id="rId10"/>
    <p:sldId id="661" r:id="rId11"/>
    <p:sldId id="597" r:id="rId12"/>
    <p:sldId id="665" r:id="rId13"/>
    <p:sldId id="600" r:id="rId14"/>
    <p:sldId id="662" r:id="rId15"/>
    <p:sldId id="599" r:id="rId16"/>
    <p:sldId id="598" r:id="rId17"/>
    <p:sldId id="601" r:id="rId18"/>
    <p:sldId id="663" r:id="rId19"/>
    <p:sldId id="544" r:id="rId20"/>
    <p:sldId id="556" r:id="rId21"/>
    <p:sldId id="557" r:id="rId22"/>
    <p:sldId id="558" r:id="rId23"/>
    <p:sldId id="559" r:id="rId24"/>
    <p:sldId id="566" r:id="rId25"/>
    <p:sldId id="561" r:id="rId26"/>
    <p:sldId id="562" r:id="rId27"/>
    <p:sldId id="563" r:id="rId28"/>
    <p:sldId id="564" r:id="rId29"/>
    <p:sldId id="565" r:id="rId30"/>
    <p:sldId id="603" r:id="rId31"/>
    <p:sldId id="604" r:id="rId32"/>
    <p:sldId id="605" r:id="rId33"/>
    <p:sldId id="606" r:id="rId34"/>
    <p:sldId id="607" r:id="rId35"/>
    <p:sldId id="552" r:id="rId36"/>
    <p:sldId id="638" r:id="rId37"/>
    <p:sldId id="639" r:id="rId38"/>
    <p:sldId id="575" r:id="rId39"/>
    <p:sldId id="609" r:id="rId40"/>
    <p:sldId id="610" r:id="rId41"/>
    <p:sldId id="648" r:id="rId42"/>
    <p:sldId id="647" r:id="rId43"/>
    <p:sldId id="612" r:id="rId44"/>
    <p:sldId id="611" r:id="rId45"/>
    <p:sldId id="642" r:id="rId46"/>
    <p:sldId id="644" r:id="rId47"/>
    <p:sldId id="613" r:id="rId48"/>
    <p:sldId id="664" r:id="rId49"/>
    <p:sldId id="692" r:id="rId50"/>
    <p:sldId id="693" r:id="rId51"/>
    <p:sldId id="567" r:id="rId52"/>
    <p:sldId id="625" r:id="rId53"/>
    <p:sldId id="677" r:id="rId54"/>
    <p:sldId id="623" r:id="rId55"/>
    <p:sldId id="622" r:id="rId56"/>
    <p:sldId id="649" r:id="rId57"/>
    <p:sldId id="669" r:id="rId58"/>
    <p:sldId id="620" r:id="rId59"/>
    <p:sldId id="627" r:id="rId60"/>
    <p:sldId id="628" r:id="rId61"/>
    <p:sldId id="629" r:id="rId62"/>
    <p:sldId id="630" r:id="rId63"/>
    <p:sldId id="685" r:id="rId64"/>
    <p:sldId id="675" r:id="rId65"/>
    <p:sldId id="568" r:id="rId66"/>
    <p:sldId id="637" r:id="rId67"/>
    <p:sldId id="634" r:id="rId68"/>
    <p:sldId id="645" r:id="rId69"/>
    <p:sldId id="543" r:id="rId70"/>
    <p:sldId id="632" r:id="rId71"/>
    <p:sldId id="670" r:id="rId72"/>
    <p:sldId id="635" r:id="rId73"/>
    <p:sldId id="672" r:id="rId74"/>
    <p:sldId id="573" r:id="rId75"/>
    <p:sldId id="689" r:id="rId76"/>
    <p:sldId id="673" r:id="rId77"/>
    <p:sldId id="572" r:id="rId78"/>
    <p:sldId id="652" r:id="rId79"/>
    <p:sldId id="655" r:id="rId80"/>
    <p:sldId id="650" r:id="rId81"/>
    <p:sldId id="653" r:id="rId82"/>
    <p:sldId id="654" r:id="rId83"/>
    <p:sldId id="674" r:id="rId84"/>
    <p:sldId id="691" r:id="rId85"/>
    <p:sldId id="306" r:id="rId86"/>
  </p:sldIdLst>
  <p:sldSz cx="9144000" cy="6858000" type="screen4x3"/>
  <p:notesSz cx="6858000" cy="9144000"/>
  <p:defaultTextStyle>
    <a:defPPr>
      <a:defRPr lang="zh-CN"/>
    </a:defPPr>
    <a:lvl1pPr algn="l" rtl="0" fontAlgn="base">
      <a:spcBef>
        <a:spcPct val="0"/>
      </a:spcBef>
      <a:spcAft>
        <a:spcPct val="0"/>
      </a:spcAft>
      <a:defRPr sz="2800" kern="1200">
        <a:solidFill>
          <a:schemeClr val="tx1"/>
        </a:solidFill>
        <a:latin typeface="Arial" charset="0"/>
        <a:ea typeface="华文仿宋" pitchFamily="2" charset="-122"/>
        <a:cs typeface="+mn-cs"/>
      </a:defRPr>
    </a:lvl1pPr>
    <a:lvl2pPr marL="457200" algn="l" rtl="0" fontAlgn="base">
      <a:spcBef>
        <a:spcPct val="0"/>
      </a:spcBef>
      <a:spcAft>
        <a:spcPct val="0"/>
      </a:spcAft>
      <a:defRPr sz="2800" kern="1200">
        <a:solidFill>
          <a:schemeClr val="tx1"/>
        </a:solidFill>
        <a:latin typeface="Arial" charset="0"/>
        <a:ea typeface="华文仿宋" pitchFamily="2" charset="-122"/>
        <a:cs typeface="+mn-cs"/>
      </a:defRPr>
    </a:lvl2pPr>
    <a:lvl3pPr marL="914400" algn="l" rtl="0" fontAlgn="base">
      <a:spcBef>
        <a:spcPct val="0"/>
      </a:spcBef>
      <a:spcAft>
        <a:spcPct val="0"/>
      </a:spcAft>
      <a:defRPr sz="2800" kern="1200">
        <a:solidFill>
          <a:schemeClr val="tx1"/>
        </a:solidFill>
        <a:latin typeface="Arial" charset="0"/>
        <a:ea typeface="华文仿宋" pitchFamily="2" charset="-122"/>
        <a:cs typeface="+mn-cs"/>
      </a:defRPr>
    </a:lvl3pPr>
    <a:lvl4pPr marL="1371600" algn="l" rtl="0" fontAlgn="base">
      <a:spcBef>
        <a:spcPct val="0"/>
      </a:spcBef>
      <a:spcAft>
        <a:spcPct val="0"/>
      </a:spcAft>
      <a:defRPr sz="2800" kern="1200">
        <a:solidFill>
          <a:schemeClr val="tx1"/>
        </a:solidFill>
        <a:latin typeface="Arial" charset="0"/>
        <a:ea typeface="华文仿宋" pitchFamily="2" charset="-122"/>
        <a:cs typeface="+mn-cs"/>
      </a:defRPr>
    </a:lvl4pPr>
    <a:lvl5pPr marL="1828800" algn="l" rtl="0" fontAlgn="base">
      <a:spcBef>
        <a:spcPct val="0"/>
      </a:spcBef>
      <a:spcAft>
        <a:spcPct val="0"/>
      </a:spcAft>
      <a:defRPr sz="2800" kern="1200">
        <a:solidFill>
          <a:schemeClr val="tx1"/>
        </a:solidFill>
        <a:latin typeface="Arial" charset="0"/>
        <a:ea typeface="华文仿宋" pitchFamily="2" charset="-122"/>
        <a:cs typeface="+mn-cs"/>
      </a:defRPr>
    </a:lvl5pPr>
    <a:lvl6pPr marL="2286000" algn="l" defTabSz="914400" rtl="0" eaLnBrk="1" latinLnBrk="0" hangingPunct="1">
      <a:defRPr sz="2800" kern="1200">
        <a:solidFill>
          <a:schemeClr val="tx1"/>
        </a:solidFill>
        <a:latin typeface="Arial" charset="0"/>
        <a:ea typeface="华文仿宋" pitchFamily="2" charset="-122"/>
        <a:cs typeface="+mn-cs"/>
      </a:defRPr>
    </a:lvl6pPr>
    <a:lvl7pPr marL="2743200" algn="l" defTabSz="914400" rtl="0" eaLnBrk="1" latinLnBrk="0" hangingPunct="1">
      <a:defRPr sz="2800" kern="1200">
        <a:solidFill>
          <a:schemeClr val="tx1"/>
        </a:solidFill>
        <a:latin typeface="Arial" charset="0"/>
        <a:ea typeface="华文仿宋" pitchFamily="2" charset="-122"/>
        <a:cs typeface="+mn-cs"/>
      </a:defRPr>
    </a:lvl7pPr>
    <a:lvl8pPr marL="3200400" algn="l" defTabSz="914400" rtl="0" eaLnBrk="1" latinLnBrk="0" hangingPunct="1">
      <a:defRPr sz="2800" kern="1200">
        <a:solidFill>
          <a:schemeClr val="tx1"/>
        </a:solidFill>
        <a:latin typeface="Arial" charset="0"/>
        <a:ea typeface="华文仿宋" pitchFamily="2" charset="-122"/>
        <a:cs typeface="+mn-cs"/>
      </a:defRPr>
    </a:lvl8pPr>
    <a:lvl9pPr marL="3657600" algn="l" defTabSz="914400" rtl="0" eaLnBrk="1" latinLnBrk="0" hangingPunct="1">
      <a:defRPr sz="2800" kern="1200">
        <a:solidFill>
          <a:schemeClr val="tx1"/>
        </a:solidFill>
        <a:latin typeface="Arial" charset="0"/>
        <a:ea typeface="华文仿宋"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2F17E3"/>
    <a:srgbClr val="FF0000"/>
    <a:srgbClr val="19EB0F"/>
    <a:srgbClr val="0F8D09"/>
    <a:srgbClr val="FF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526" autoAdjust="0"/>
  </p:normalViewPr>
  <p:slideViewPr>
    <p:cSldViewPr>
      <p:cViewPr>
        <p:scale>
          <a:sx n="68" d="100"/>
          <a:sy n="68" d="100"/>
        </p:scale>
        <p:origin x="-576" y="-90"/>
      </p:cViewPr>
      <p:guideLst>
        <p:guide orient="horz" pos="2043"/>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theme" Target="theme/theme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10">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1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1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9">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1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3">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4">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5">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6">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7">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8">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6EE193D-2A79-4854-A69D-843955E06516}" type="doc">
      <dgm:prSet loTypeId="urn:microsoft.com/office/officeart/2005/8/layout/list1" loCatId="list" qsTypeId="urn:microsoft.com/office/officeart/2005/8/quickstyle/simple5" qsCatId="simple" csTypeId="urn:microsoft.com/office/officeart/2005/8/colors/accent1_2#1" csCatId="accent1" phldr="1"/>
      <dgm:spPr/>
      <dgm:t>
        <a:bodyPr/>
        <a:lstStyle/>
        <a:p>
          <a:endParaRPr lang="zh-CN" altLang="en-US"/>
        </a:p>
      </dgm:t>
    </dgm:pt>
    <dgm:pt modelId="{D9BE56EF-556A-41F6-8FD8-C88A512E1BA6}">
      <dgm:prSet phldrT="[文本]" custT="1"/>
      <dgm:spPr/>
      <dgm:t>
        <a:bodyPr/>
        <a:lstStyle/>
        <a:p>
          <a:r>
            <a:rPr lang="zh-CN" altLang="en-US" sz="2800" b="1" dirty="0" smtClean="0">
              <a:solidFill>
                <a:schemeClr val="tx1"/>
              </a:solidFill>
              <a:latin typeface="黑体" pitchFamily="49" charset="-122"/>
              <a:ea typeface="黑体" pitchFamily="49" charset="-122"/>
            </a:rPr>
            <a:t>一、条件建设的主要经验与体会</a:t>
          </a:r>
          <a:endParaRPr lang="zh-CN" altLang="en-US" sz="2800" b="1" dirty="0">
            <a:solidFill>
              <a:schemeClr val="tx1"/>
            </a:solidFill>
            <a:latin typeface="黑体" pitchFamily="49" charset="-122"/>
            <a:ea typeface="黑体" pitchFamily="49" charset="-122"/>
          </a:endParaRPr>
        </a:p>
      </dgm:t>
    </dgm:pt>
    <dgm:pt modelId="{674B12F2-DC89-4D66-B733-0C0EC45F063B}" type="parTrans" cxnId="{381BEFF7-1094-4240-929E-8AFF4CA734B6}">
      <dgm:prSet/>
      <dgm:spPr/>
      <dgm:t>
        <a:bodyPr/>
        <a:lstStyle/>
        <a:p>
          <a:endParaRPr lang="zh-CN" altLang="en-US"/>
        </a:p>
      </dgm:t>
    </dgm:pt>
    <dgm:pt modelId="{ABF1183B-D4AD-4F1C-9E7F-EBC602918A71}" type="sibTrans" cxnId="{381BEFF7-1094-4240-929E-8AFF4CA734B6}">
      <dgm:prSet/>
      <dgm:spPr/>
      <dgm:t>
        <a:bodyPr/>
        <a:lstStyle/>
        <a:p>
          <a:endParaRPr lang="zh-CN" altLang="en-US"/>
        </a:p>
      </dgm:t>
    </dgm:pt>
    <dgm:pt modelId="{794F0785-4320-46D0-B22F-F1AD0DB47D66}">
      <dgm:prSet phldrT="[文本]" custT="1"/>
      <dgm:spPr/>
      <dgm:t>
        <a:bodyPr/>
        <a:lstStyle/>
        <a:p>
          <a:r>
            <a:rPr lang="zh-CN" altLang="en-US" sz="2800" b="1" dirty="0" smtClean="0">
              <a:solidFill>
                <a:schemeClr val="tx1"/>
              </a:solidFill>
              <a:latin typeface="黑体" pitchFamily="49" charset="-122"/>
              <a:ea typeface="黑体" pitchFamily="49" charset="-122"/>
            </a:rPr>
            <a:t>二、条件建设的成效</a:t>
          </a:r>
          <a:endParaRPr lang="zh-CN" altLang="en-US" sz="2800" b="1" dirty="0">
            <a:solidFill>
              <a:schemeClr val="tx1"/>
            </a:solidFill>
            <a:latin typeface="黑体" pitchFamily="49" charset="-122"/>
            <a:ea typeface="黑体" pitchFamily="49" charset="-122"/>
          </a:endParaRPr>
        </a:p>
      </dgm:t>
    </dgm:pt>
    <dgm:pt modelId="{C23AA173-8EE0-4CD4-8C62-A09CB84B5FD9}" type="parTrans" cxnId="{81637FBC-92F4-4777-966E-7ACF0C5DC9EE}">
      <dgm:prSet/>
      <dgm:spPr/>
      <dgm:t>
        <a:bodyPr/>
        <a:lstStyle/>
        <a:p>
          <a:endParaRPr lang="zh-CN" altLang="en-US"/>
        </a:p>
      </dgm:t>
    </dgm:pt>
    <dgm:pt modelId="{64EBEECC-45B7-4EA2-9549-E25C7DE2A4B5}" type="sibTrans" cxnId="{81637FBC-92F4-4777-966E-7ACF0C5DC9EE}">
      <dgm:prSet/>
      <dgm:spPr/>
      <dgm:t>
        <a:bodyPr/>
        <a:lstStyle/>
        <a:p>
          <a:endParaRPr lang="zh-CN" altLang="en-US"/>
        </a:p>
      </dgm:t>
    </dgm:pt>
    <dgm:pt modelId="{5B16FFA9-A3D5-4312-86BA-648BD9386437}">
      <dgm:prSet phldrT="[文本]" custT="1"/>
      <dgm:spPr/>
      <dgm:t>
        <a:bodyPr/>
        <a:lstStyle/>
        <a:p>
          <a:r>
            <a:rPr lang="zh-CN" altLang="en-US" sz="2800" b="1" dirty="0" smtClean="0">
              <a:solidFill>
                <a:schemeClr val="tx1"/>
              </a:solidFill>
              <a:latin typeface="黑体" pitchFamily="49" charset="-122"/>
              <a:ea typeface="黑体" pitchFamily="49" charset="-122"/>
            </a:rPr>
            <a:t>三、关于现代研究所条件建设标准的思考</a:t>
          </a:r>
          <a:endParaRPr lang="zh-CN" altLang="en-US" sz="2800" b="1" dirty="0">
            <a:solidFill>
              <a:schemeClr val="tx1"/>
            </a:solidFill>
            <a:latin typeface="黑体" pitchFamily="49" charset="-122"/>
            <a:ea typeface="黑体" pitchFamily="49" charset="-122"/>
          </a:endParaRPr>
        </a:p>
      </dgm:t>
    </dgm:pt>
    <dgm:pt modelId="{D01B4528-1F97-4AF5-B584-86FB8F382171}" type="parTrans" cxnId="{39E48E1F-395D-481E-B3E4-4BA557885569}">
      <dgm:prSet/>
      <dgm:spPr/>
      <dgm:t>
        <a:bodyPr/>
        <a:lstStyle/>
        <a:p>
          <a:endParaRPr lang="zh-CN" altLang="en-US"/>
        </a:p>
      </dgm:t>
    </dgm:pt>
    <dgm:pt modelId="{23D4C51C-929B-4181-812F-A2A12AF4511E}" type="sibTrans" cxnId="{39E48E1F-395D-481E-B3E4-4BA557885569}">
      <dgm:prSet/>
      <dgm:spPr/>
      <dgm:t>
        <a:bodyPr/>
        <a:lstStyle/>
        <a:p>
          <a:endParaRPr lang="zh-CN" altLang="en-US"/>
        </a:p>
      </dgm:t>
    </dgm:pt>
    <dgm:pt modelId="{BFDBA443-3093-4703-8350-EA923FF7679C}">
      <dgm:prSet phldrT="[文本]" custT="1"/>
      <dgm:spPr/>
      <dgm:t>
        <a:bodyPr/>
        <a:lstStyle/>
        <a:p>
          <a:r>
            <a:rPr lang="zh-CN" altLang="en-US" sz="2800" b="1" dirty="0" smtClean="0">
              <a:solidFill>
                <a:schemeClr val="tx1"/>
              </a:solidFill>
              <a:latin typeface="黑体" pitchFamily="49" charset="-122"/>
              <a:ea typeface="黑体" pitchFamily="49" charset="-122"/>
            </a:rPr>
            <a:t>四、“十三五”研究所条件建设规划思路</a:t>
          </a:r>
          <a:endParaRPr lang="zh-CN" altLang="en-US" sz="2800" b="1" dirty="0">
            <a:solidFill>
              <a:schemeClr val="tx1"/>
            </a:solidFill>
            <a:latin typeface="黑体" pitchFamily="49" charset="-122"/>
            <a:ea typeface="黑体" pitchFamily="49" charset="-122"/>
          </a:endParaRPr>
        </a:p>
      </dgm:t>
    </dgm:pt>
    <dgm:pt modelId="{0103900E-E980-4C24-AED5-60E8F851E13C}" type="parTrans" cxnId="{3EB9DE1F-5912-4B66-8CDE-54EE232FFFD8}">
      <dgm:prSet/>
      <dgm:spPr/>
      <dgm:t>
        <a:bodyPr/>
        <a:lstStyle/>
        <a:p>
          <a:endParaRPr lang="zh-CN" altLang="en-US"/>
        </a:p>
      </dgm:t>
    </dgm:pt>
    <dgm:pt modelId="{C2B094A2-1A09-41B2-AD83-F55B6F3582F7}" type="sibTrans" cxnId="{3EB9DE1F-5912-4B66-8CDE-54EE232FFFD8}">
      <dgm:prSet/>
      <dgm:spPr/>
      <dgm:t>
        <a:bodyPr/>
        <a:lstStyle/>
        <a:p>
          <a:endParaRPr lang="zh-CN" altLang="en-US"/>
        </a:p>
      </dgm:t>
    </dgm:pt>
    <dgm:pt modelId="{ABCD9A15-77A7-422F-BBF6-3711A2E4B4E7}" type="pres">
      <dgm:prSet presAssocID="{36EE193D-2A79-4854-A69D-843955E06516}" presName="linear" presStyleCnt="0">
        <dgm:presLayoutVars>
          <dgm:dir/>
          <dgm:animLvl val="lvl"/>
          <dgm:resizeHandles val="exact"/>
        </dgm:presLayoutVars>
      </dgm:prSet>
      <dgm:spPr/>
      <dgm:t>
        <a:bodyPr/>
        <a:lstStyle/>
        <a:p>
          <a:endParaRPr lang="zh-CN" altLang="en-US"/>
        </a:p>
      </dgm:t>
    </dgm:pt>
    <dgm:pt modelId="{949D9378-9680-484A-BBF9-C47E1F8DCE67}" type="pres">
      <dgm:prSet presAssocID="{D9BE56EF-556A-41F6-8FD8-C88A512E1BA6}" presName="parentLin" presStyleCnt="0"/>
      <dgm:spPr/>
      <dgm:t>
        <a:bodyPr/>
        <a:lstStyle/>
        <a:p>
          <a:endParaRPr lang="zh-CN" altLang="en-US"/>
        </a:p>
      </dgm:t>
    </dgm:pt>
    <dgm:pt modelId="{32DFF691-7CCA-4C22-B421-C05094E6A32D}" type="pres">
      <dgm:prSet presAssocID="{D9BE56EF-556A-41F6-8FD8-C88A512E1BA6}" presName="parentLeftMargin" presStyleLbl="node1" presStyleIdx="0" presStyleCnt="4"/>
      <dgm:spPr/>
      <dgm:t>
        <a:bodyPr/>
        <a:lstStyle/>
        <a:p>
          <a:endParaRPr lang="zh-CN" altLang="en-US"/>
        </a:p>
      </dgm:t>
    </dgm:pt>
    <dgm:pt modelId="{1DE31BFD-7C4E-46BE-B200-C9CE8363FC26}" type="pres">
      <dgm:prSet presAssocID="{D9BE56EF-556A-41F6-8FD8-C88A512E1BA6}" presName="parentText" presStyleLbl="node1" presStyleIdx="0" presStyleCnt="4" custScaleX="129372">
        <dgm:presLayoutVars>
          <dgm:chMax val="0"/>
          <dgm:bulletEnabled val="1"/>
        </dgm:presLayoutVars>
      </dgm:prSet>
      <dgm:spPr/>
      <dgm:t>
        <a:bodyPr/>
        <a:lstStyle/>
        <a:p>
          <a:endParaRPr lang="zh-CN" altLang="en-US"/>
        </a:p>
      </dgm:t>
    </dgm:pt>
    <dgm:pt modelId="{A8C66C1C-C1C1-470A-9B6E-CE33D10A3FAF}" type="pres">
      <dgm:prSet presAssocID="{D9BE56EF-556A-41F6-8FD8-C88A512E1BA6}" presName="negativeSpace" presStyleCnt="0"/>
      <dgm:spPr/>
      <dgm:t>
        <a:bodyPr/>
        <a:lstStyle/>
        <a:p>
          <a:endParaRPr lang="zh-CN" altLang="en-US"/>
        </a:p>
      </dgm:t>
    </dgm:pt>
    <dgm:pt modelId="{60BAD860-66CB-45B6-A4C6-00ECA6DE6158}" type="pres">
      <dgm:prSet presAssocID="{D9BE56EF-556A-41F6-8FD8-C88A512E1BA6}" presName="childText" presStyleLbl="conFgAcc1" presStyleIdx="0" presStyleCnt="4">
        <dgm:presLayoutVars>
          <dgm:bulletEnabled val="1"/>
        </dgm:presLayoutVars>
      </dgm:prSet>
      <dgm:spPr/>
      <dgm:t>
        <a:bodyPr/>
        <a:lstStyle/>
        <a:p>
          <a:endParaRPr lang="zh-CN" altLang="en-US"/>
        </a:p>
      </dgm:t>
    </dgm:pt>
    <dgm:pt modelId="{CE1CE665-AF85-4EA6-BBBE-54BCE020C957}" type="pres">
      <dgm:prSet presAssocID="{ABF1183B-D4AD-4F1C-9E7F-EBC602918A71}" presName="spaceBetweenRectangles" presStyleCnt="0"/>
      <dgm:spPr/>
      <dgm:t>
        <a:bodyPr/>
        <a:lstStyle/>
        <a:p>
          <a:endParaRPr lang="zh-CN" altLang="en-US"/>
        </a:p>
      </dgm:t>
    </dgm:pt>
    <dgm:pt modelId="{E3C82E08-ECFF-4D02-A0D3-E2FDE22D2F1F}" type="pres">
      <dgm:prSet presAssocID="{794F0785-4320-46D0-B22F-F1AD0DB47D66}" presName="parentLin" presStyleCnt="0"/>
      <dgm:spPr/>
      <dgm:t>
        <a:bodyPr/>
        <a:lstStyle/>
        <a:p>
          <a:endParaRPr lang="zh-CN" altLang="en-US"/>
        </a:p>
      </dgm:t>
    </dgm:pt>
    <dgm:pt modelId="{871FCF9B-CBB8-4A3D-8D20-FC1DDE853991}" type="pres">
      <dgm:prSet presAssocID="{794F0785-4320-46D0-B22F-F1AD0DB47D66}" presName="parentLeftMargin" presStyleLbl="node1" presStyleIdx="0" presStyleCnt="4"/>
      <dgm:spPr/>
      <dgm:t>
        <a:bodyPr/>
        <a:lstStyle/>
        <a:p>
          <a:endParaRPr lang="zh-CN" altLang="en-US"/>
        </a:p>
      </dgm:t>
    </dgm:pt>
    <dgm:pt modelId="{485280D8-E3D7-4BEA-8566-476BE8D7A795}" type="pres">
      <dgm:prSet presAssocID="{794F0785-4320-46D0-B22F-F1AD0DB47D66}" presName="parentText" presStyleLbl="node1" presStyleIdx="1" presStyleCnt="4" custScaleX="129372">
        <dgm:presLayoutVars>
          <dgm:chMax val="0"/>
          <dgm:bulletEnabled val="1"/>
        </dgm:presLayoutVars>
      </dgm:prSet>
      <dgm:spPr/>
      <dgm:t>
        <a:bodyPr/>
        <a:lstStyle/>
        <a:p>
          <a:endParaRPr lang="zh-CN" altLang="en-US"/>
        </a:p>
      </dgm:t>
    </dgm:pt>
    <dgm:pt modelId="{685BA3EC-7E0A-4F24-88FA-A9AC9A915013}" type="pres">
      <dgm:prSet presAssocID="{794F0785-4320-46D0-B22F-F1AD0DB47D66}" presName="negativeSpace" presStyleCnt="0"/>
      <dgm:spPr/>
      <dgm:t>
        <a:bodyPr/>
        <a:lstStyle/>
        <a:p>
          <a:endParaRPr lang="zh-CN" altLang="en-US"/>
        </a:p>
      </dgm:t>
    </dgm:pt>
    <dgm:pt modelId="{E9AA8832-D2CC-481B-B59E-75AEBB98ADAB}" type="pres">
      <dgm:prSet presAssocID="{794F0785-4320-46D0-B22F-F1AD0DB47D66}" presName="childText" presStyleLbl="conFgAcc1" presStyleIdx="1" presStyleCnt="4">
        <dgm:presLayoutVars>
          <dgm:bulletEnabled val="1"/>
        </dgm:presLayoutVars>
      </dgm:prSet>
      <dgm:spPr/>
      <dgm:t>
        <a:bodyPr/>
        <a:lstStyle/>
        <a:p>
          <a:endParaRPr lang="zh-CN" altLang="en-US"/>
        </a:p>
      </dgm:t>
    </dgm:pt>
    <dgm:pt modelId="{BB627D9C-486F-4600-A864-8A1D31A84200}" type="pres">
      <dgm:prSet presAssocID="{64EBEECC-45B7-4EA2-9549-E25C7DE2A4B5}" presName="spaceBetweenRectangles" presStyleCnt="0"/>
      <dgm:spPr/>
      <dgm:t>
        <a:bodyPr/>
        <a:lstStyle/>
        <a:p>
          <a:endParaRPr lang="zh-CN" altLang="en-US"/>
        </a:p>
      </dgm:t>
    </dgm:pt>
    <dgm:pt modelId="{8E7E8655-8C14-45E9-B90F-2E05EA9B1DF2}" type="pres">
      <dgm:prSet presAssocID="{5B16FFA9-A3D5-4312-86BA-648BD9386437}" presName="parentLin" presStyleCnt="0"/>
      <dgm:spPr/>
      <dgm:t>
        <a:bodyPr/>
        <a:lstStyle/>
        <a:p>
          <a:endParaRPr lang="zh-CN" altLang="en-US"/>
        </a:p>
      </dgm:t>
    </dgm:pt>
    <dgm:pt modelId="{261CCA76-715D-4A7E-AE87-C500240699B9}" type="pres">
      <dgm:prSet presAssocID="{5B16FFA9-A3D5-4312-86BA-648BD9386437}" presName="parentLeftMargin" presStyleLbl="node1" presStyleIdx="1" presStyleCnt="4"/>
      <dgm:spPr/>
      <dgm:t>
        <a:bodyPr/>
        <a:lstStyle/>
        <a:p>
          <a:endParaRPr lang="zh-CN" altLang="en-US"/>
        </a:p>
      </dgm:t>
    </dgm:pt>
    <dgm:pt modelId="{B86EE45B-88C0-479B-ADAB-25E9AC3E45EC}" type="pres">
      <dgm:prSet presAssocID="{5B16FFA9-A3D5-4312-86BA-648BD9386437}" presName="parentText" presStyleLbl="node1" presStyleIdx="2" presStyleCnt="4" custScaleX="129372">
        <dgm:presLayoutVars>
          <dgm:chMax val="0"/>
          <dgm:bulletEnabled val="1"/>
        </dgm:presLayoutVars>
      </dgm:prSet>
      <dgm:spPr/>
      <dgm:t>
        <a:bodyPr/>
        <a:lstStyle/>
        <a:p>
          <a:endParaRPr lang="zh-CN" altLang="en-US"/>
        </a:p>
      </dgm:t>
    </dgm:pt>
    <dgm:pt modelId="{D1697C90-D6FC-4779-A24D-69AA913942AE}" type="pres">
      <dgm:prSet presAssocID="{5B16FFA9-A3D5-4312-86BA-648BD9386437}" presName="negativeSpace" presStyleCnt="0"/>
      <dgm:spPr/>
      <dgm:t>
        <a:bodyPr/>
        <a:lstStyle/>
        <a:p>
          <a:endParaRPr lang="zh-CN" altLang="en-US"/>
        </a:p>
      </dgm:t>
    </dgm:pt>
    <dgm:pt modelId="{2DE1819D-7A69-429D-B713-1643D4ACDAB7}" type="pres">
      <dgm:prSet presAssocID="{5B16FFA9-A3D5-4312-86BA-648BD9386437}" presName="childText" presStyleLbl="conFgAcc1" presStyleIdx="2" presStyleCnt="4">
        <dgm:presLayoutVars>
          <dgm:bulletEnabled val="1"/>
        </dgm:presLayoutVars>
      </dgm:prSet>
      <dgm:spPr/>
      <dgm:t>
        <a:bodyPr/>
        <a:lstStyle/>
        <a:p>
          <a:endParaRPr lang="zh-CN" altLang="en-US"/>
        </a:p>
      </dgm:t>
    </dgm:pt>
    <dgm:pt modelId="{97EB435C-31EE-4758-9E74-35FF4D51D98D}" type="pres">
      <dgm:prSet presAssocID="{23D4C51C-929B-4181-812F-A2A12AF4511E}" presName="spaceBetweenRectangles" presStyleCnt="0"/>
      <dgm:spPr/>
      <dgm:t>
        <a:bodyPr/>
        <a:lstStyle/>
        <a:p>
          <a:endParaRPr lang="zh-CN" altLang="en-US"/>
        </a:p>
      </dgm:t>
    </dgm:pt>
    <dgm:pt modelId="{CDABAF86-E82B-43F1-AB35-62F8C72ECAF8}" type="pres">
      <dgm:prSet presAssocID="{BFDBA443-3093-4703-8350-EA923FF7679C}" presName="parentLin" presStyleCnt="0"/>
      <dgm:spPr/>
      <dgm:t>
        <a:bodyPr/>
        <a:lstStyle/>
        <a:p>
          <a:endParaRPr lang="zh-CN" altLang="en-US"/>
        </a:p>
      </dgm:t>
    </dgm:pt>
    <dgm:pt modelId="{CCFD7C76-EC57-47EE-B116-04F90F2B5075}" type="pres">
      <dgm:prSet presAssocID="{BFDBA443-3093-4703-8350-EA923FF7679C}" presName="parentLeftMargin" presStyleLbl="node1" presStyleIdx="2" presStyleCnt="4"/>
      <dgm:spPr/>
      <dgm:t>
        <a:bodyPr/>
        <a:lstStyle/>
        <a:p>
          <a:endParaRPr lang="zh-CN" altLang="en-US"/>
        </a:p>
      </dgm:t>
    </dgm:pt>
    <dgm:pt modelId="{DC82252E-8692-4B7B-AE54-8CC23A5EBEE1}" type="pres">
      <dgm:prSet presAssocID="{BFDBA443-3093-4703-8350-EA923FF7679C}" presName="parentText" presStyleLbl="node1" presStyleIdx="3" presStyleCnt="4" custScaleX="129372">
        <dgm:presLayoutVars>
          <dgm:chMax val="0"/>
          <dgm:bulletEnabled val="1"/>
        </dgm:presLayoutVars>
      </dgm:prSet>
      <dgm:spPr/>
      <dgm:t>
        <a:bodyPr/>
        <a:lstStyle/>
        <a:p>
          <a:endParaRPr lang="zh-CN" altLang="en-US"/>
        </a:p>
      </dgm:t>
    </dgm:pt>
    <dgm:pt modelId="{A033A4FB-86C1-46E6-B297-433D1ACF186D}" type="pres">
      <dgm:prSet presAssocID="{BFDBA443-3093-4703-8350-EA923FF7679C}" presName="negativeSpace" presStyleCnt="0"/>
      <dgm:spPr/>
      <dgm:t>
        <a:bodyPr/>
        <a:lstStyle/>
        <a:p>
          <a:endParaRPr lang="zh-CN" altLang="en-US"/>
        </a:p>
      </dgm:t>
    </dgm:pt>
    <dgm:pt modelId="{A1625D5B-8E53-44D3-A7B4-62C51996EAB4}" type="pres">
      <dgm:prSet presAssocID="{BFDBA443-3093-4703-8350-EA923FF7679C}" presName="childText" presStyleLbl="conFgAcc1" presStyleIdx="3" presStyleCnt="4">
        <dgm:presLayoutVars>
          <dgm:bulletEnabled val="1"/>
        </dgm:presLayoutVars>
      </dgm:prSet>
      <dgm:spPr/>
      <dgm:t>
        <a:bodyPr/>
        <a:lstStyle/>
        <a:p>
          <a:endParaRPr lang="zh-CN" altLang="en-US"/>
        </a:p>
      </dgm:t>
    </dgm:pt>
  </dgm:ptLst>
  <dgm:cxnLst>
    <dgm:cxn modelId="{381BEFF7-1094-4240-929E-8AFF4CA734B6}" srcId="{36EE193D-2A79-4854-A69D-843955E06516}" destId="{D9BE56EF-556A-41F6-8FD8-C88A512E1BA6}" srcOrd="0" destOrd="0" parTransId="{674B12F2-DC89-4D66-B733-0C0EC45F063B}" sibTransId="{ABF1183B-D4AD-4F1C-9E7F-EBC602918A71}"/>
    <dgm:cxn modelId="{2BD3CADF-3573-4FE5-9B77-7E8F15B91F22}" type="presOf" srcId="{D9BE56EF-556A-41F6-8FD8-C88A512E1BA6}" destId="{32DFF691-7CCA-4C22-B421-C05094E6A32D}" srcOrd="0" destOrd="0" presId="urn:microsoft.com/office/officeart/2005/8/layout/list1"/>
    <dgm:cxn modelId="{5A888BDE-16E7-4F30-8F05-2C5E5E2BEB6A}" type="presOf" srcId="{BFDBA443-3093-4703-8350-EA923FF7679C}" destId="{DC82252E-8692-4B7B-AE54-8CC23A5EBEE1}" srcOrd="1" destOrd="0" presId="urn:microsoft.com/office/officeart/2005/8/layout/list1"/>
    <dgm:cxn modelId="{90CDA94A-EB27-4F5F-B25B-671668B61839}" type="presOf" srcId="{5B16FFA9-A3D5-4312-86BA-648BD9386437}" destId="{261CCA76-715D-4A7E-AE87-C500240699B9}" srcOrd="0" destOrd="0" presId="urn:microsoft.com/office/officeart/2005/8/layout/list1"/>
    <dgm:cxn modelId="{3EB9DE1F-5912-4B66-8CDE-54EE232FFFD8}" srcId="{36EE193D-2A79-4854-A69D-843955E06516}" destId="{BFDBA443-3093-4703-8350-EA923FF7679C}" srcOrd="3" destOrd="0" parTransId="{0103900E-E980-4C24-AED5-60E8F851E13C}" sibTransId="{C2B094A2-1A09-41B2-AD83-F55B6F3582F7}"/>
    <dgm:cxn modelId="{81637FBC-92F4-4777-966E-7ACF0C5DC9EE}" srcId="{36EE193D-2A79-4854-A69D-843955E06516}" destId="{794F0785-4320-46D0-B22F-F1AD0DB47D66}" srcOrd="1" destOrd="0" parTransId="{C23AA173-8EE0-4CD4-8C62-A09CB84B5FD9}" sibTransId="{64EBEECC-45B7-4EA2-9549-E25C7DE2A4B5}"/>
    <dgm:cxn modelId="{46078D44-E029-484D-BAA2-346F91766006}" type="presOf" srcId="{794F0785-4320-46D0-B22F-F1AD0DB47D66}" destId="{871FCF9B-CBB8-4A3D-8D20-FC1DDE853991}" srcOrd="0" destOrd="0" presId="urn:microsoft.com/office/officeart/2005/8/layout/list1"/>
    <dgm:cxn modelId="{C174458A-4858-40B3-9B52-5759A16586D6}" type="presOf" srcId="{BFDBA443-3093-4703-8350-EA923FF7679C}" destId="{CCFD7C76-EC57-47EE-B116-04F90F2B5075}" srcOrd="0" destOrd="0" presId="urn:microsoft.com/office/officeart/2005/8/layout/list1"/>
    <dgm:cxn modelId="{186D465A-69DB-4FCF-BDF8-DA2104D77481}" type="presOf" srcId="{5B16FFA9-A3D5-4312-86BA-648BD9386437}" destId="{B86EE45B-88C0-479B-ADAB-25E9AC3E45EC}" srcOrd="1" destOrd="0" presId="urn:microsoft.com/office/officeart/2005/8/layout/list1"/>
    <dgm:cxn modelId="{11ABFC14-C095-45F2-9A39-56EC987198C1}" type="presOf" srcId="{794F0785-4320-46D0-B22F-F1AD0DB47D66}" destId="{485280D8-E3D7-4BEA-8566-476BE8D7A795}" srcOrd="1" destOrd="0" presId="urn:microsoft.com/office/officeart/2005/8/layout/list1"/>
    <dgm:cxn modelId="{1982BC52-E3CB-49BC-BDDA-329019C8D753}" type="presOf" srcId="{36EE193D-2A79-4854-A69D-843955E06516}" destId="{ABCD9A15-77A7-422F-BBF6-3711A2E4B4E7}" srcOrd="0" destOrd="0" presId="urn:microsoft.com/office/officeart/2005/8/layout/list1"/>
    <dgm:cxn modelId="{39E48E1F-395D-481E-B3E4-4BA557885569}" srcId="{36EE193D-2A79-4854-A69D-843955E06516}" destId="{5B16FFA9-A3D5-4312-86BA-648BD9386437}" srcOrd="2" destOrd="0" parTransId="{D01B4528-1F97-4AF5-B584-86FB8F382171}" sibTransId="{23D4C51C-929B-4181-812F-A2A12AF4511E}"/>
    <dgm:cxn modelId="{71919D4E-66F4-4DE5-940E-A799270B3A2E}" type="presOf" srcId="{D9BE56EF-556A-41F6-8FD8-C88A512E1BA6}" destId="{1DE31BFD-7C4E-46BE-B200-C9CE8363FC26}" srcOrd="1" destOrd="0" presId="urn:microsoft.com/office/officeart/2005/8/layout/list1"/>
    <dgm:cxn modelId="{4AB7C4AF-7F31-4083-A22E-5D6750346FA5}" type="presParOf" srcId="{ABCD9A15-77A7-422F-BBF6-3711A2E4B4E7}" destId="{949D9378-9680-484A-BBF9-C47E1F8DCE67}" srcOrd="0" destOrd="0" presId="urn:microsoft.com/office/officeart/2005/8/layout/list1"/>
    <dgm:cxn modelId="{6064CD28-9DA2-404B-A03F-F96379B2609B}" type="presParOf" srcId="{949D9378-9680-484A-BBF9-C47E1F8DCE67}" destId="{32DFF691-7CCA-4C22-B421-C05094E6A32D}" srcOrd="0" destOrd="0" presId="urn:microsoft.com/office/officeart/2005/8/layout/list1"/>
    <dgm:cxn modelId="{77C4E494-CE55-4673-808B-031DAF3BB048}" type="presParOf" srcId="{949D9378-9680-484A-BBF9-C47E1F8DCE67}" destId="{1DE31BFD-7C4E-46BE-B200-C9CE8363FC26}" srcOrd="1" destOrd="0" presId="urn:microsoft.com/office/officeart/2005/8/layout/list1"/>
    <dgm:cxn modelId="{1474AA97-698E-4581-99A0-9EA5DA218CE2}" type="presParOf" srcId="{ABCD9A15-77A7-422F-BBF6-3711A2E4B4E7}" destId="{A8C66C1C-C1C1-470A-9B6E-CE33D10A3FAF}" srcOrd="1" destOrd="0" presId="urn:microsoft.com/office/officeart/2005/8/layout/list1"/>
    <dgm:cxn modelId="{3F408143-2103-470A-BC52-02C4047B69E2}" type="presParOf" srcId="{ABCD9A15-77A7-422F-BBF6-3711A2E4B4E7}" destId="{60BAD860-66CB-45B6-A4C6-00ECA6DE6158}" srcOrd="2" destOrd="0" presId="urn:microsoft.com/office/officeart/2005/8/layout/list1"/>
    <dgm:cxn modelId="{114F38E2-0199-4D3B-B670-8F2BD761491E}" type="presParOf" srcId="{ABCD9A15-77A7-422F-BBF6-3711A2E4B4E7}" destId="{CE1CE665-AF85-4EA6-BBBE-54BCE020C957}" srcOrd="3" destOrd="0" presId="urn:microsoft.com/office/officeart/2005/8/layout/list1"/>
    <dgm:cxn modelId="{4CE9DC1C-0969-46B1-87C8-163B7C370EA8}" type="presParOf" srcId="{ABCD9A15-77A7-422F-BBF6-3711A2E4B4E7}" destId="{E3C82E08-ECFF-4D02-A0D3-E2FDE22D2F1F}" srcOrd="4" destOrd="0" presId="urn:microsoft.com/office/officeart/2005/8/layout/list1"/>
    <dgm:cxn modelId="{FBCEACD8-D856-46C9-B90B-F51C35797474}" type="presParOf" srcId="{E3C82E08-ECFF-4D02-A0D3-E2FDE22D2F1F}" destId="{871FCF9B-CBB8-4A3D-8D20-FC1DDE853991}" srcOrd="0" destOrd="0" presId="urn:microsoft.com/office/officeart/2005/8/layout/list1"/>
    <dgm:cxn modelId="{EFA6A349-4D5A-4F62-A2EE-0610763C1F41}" type="presParOf" srcId="{E3C82E08-ECFF-4D02-A0D3-E2FDE22D2F1F}" destId="{485280D8-E3D7-4BEA-8566-476BE8D7A795}" srcOrd="1" destOrd="0" presId="urn:microsoft.com/office/officeart/2005/8/layout/list1"/>
    <dgm:cxn modelId="{6CBCD002-DC93-4308-AA5D-7AE88DA85A97}" type="presParOf" srcId="{ABCD9A15-77A7-422F-BBF6-3711A2E4B4E7}" destId="{685BA3EC-7E0A-4F24-88FA-A9AC9A915013}" srcOrd="5" destOrd="0" presId="urn:microsoft.com/office/officeart/2005/8/layout/list1"/>
    <dgm:cxn modelId="{B70B6CEC-F507-485A-B133-4C6A4A5D8570}" type="presParOf" srcId="{ABCD9A15-77A7-422F-BBF6-3711A2E4B4E7}" destId="{E9AA8832-D2CC-481B-B59E-75AEBB98ADAB}" srcOrd="6" destOrd="0" presId="urn:microsoft.com/office/officeart/2005/8/layout/list1"/>
    <dgm:cxn modelId="{41803F55-330E-437C-873C-195399C09A6F}" type="presParOf" srcId="{ABCD9A15-77A7-422F-BBF6-3711A2E4B4E7}" destId="{BB627D9C-486F-4600-A864-8A1D31A84200}" srcOrd="7" destOrd="0" presId="urn:microsoft.com/office/officeart/2005/8/layout/list1"/>
    <dgm:cxn modelId="{62DEC97D-B4BB-4680-B799-782C4FEDCAF9}" type="presParOf" srcId="{ABCD9A15-77A7-422F-BBF6-3711A2E4B4E7}" destId="{8E7E8655-8C14-45E9-B90F-2E05EA9B1DF2}" srcOrd="8" destOrd="0" presId="urn:microsoft.com/office/officeart/2005/8/layout/list1"/>
    <dgm:cxn modelId="{8675EC4F-431E-4A13-BFFB-079D8AAA7878}" type="presParOf" srcId="{8E7E8655-8C14-45E9-B90F-2E05EA9B1DF2}" destId="{261CCA76-715D-4A7E-AE87-C500240699B9}" srcOrd="0" destOrd="0" presId="urn:microsoft.com/office/officeart/2005/8/layout/list1"/>
    <dgm:cxn modelId="{8A7D58CE-9776-4763-8454-B9C2A9BAF1B6}" type="presParOf" srcId="{8E7E8655-8C14-45E9-B90F-2E05EA9B1DF2}" destId="{B86EE45B-88C0-479B-ADAB-25E9AC3E45EC}" srcOrd="1" destOrd="0" presId="urn:microsoft.com/office/officeart/2005/8/layout/list1"/>
    <dgm:cxn modelId="{5621C7B7-7894-4B4F-AA8B-FEC2350BEA62}" type="presParOf" srcId="{ABCD9A15-77A7-422F-BBF6-3711A2E4B4E7}" destId="{D1697C90-D6FC-4779-A24D-69AA913942AE}" srcOrd="9" destOrd="0" presId="urn:microsoft.com/office/officeart/2005/8/layout/list1"/>
    <dgm:cxn modelId="{E6D0D079-210B-4FD4-9B0C-2008D714BF8D}" type="presParOf" srcId="{ABCD9A15-77A7-422F-BBF6-3711A2E4B4E7}" destId="{2DE1819D-7A69-429D-B713-1643D4ACDAB7}" srcOrd="10" destOrd="0" presId="urn:microsoft.com/office/officeart/2005/8/layout/list1"/>
    <dgm:cxn modelId="{5DFA927F-4CF0-4B85-BB64-B48CC5685284}" type="presParOf" srcId="{ABCD9A15-77A7-422F-BBF6-3711A2E4B4E7}" destId="{97EB435C-31EE-4758-9E74-35FF4D51D98D}" srcOrd="11" destOrd="0" presId="urn:microsoft.com/office/officeart/2005/8/layout/list1"/>
    <dgm:cxn modelId="{F5968E7C-2361-47E8-B90F-A08EF7E2FF4C}" type="presParOf" srcId="{ABCD9A15-77A7-422F-BBF6-3711A2E4B4E7}" destId="{CDABAF86-E82B-43F1-AB35-62F8C72ECAF8}" srcOrd="12" destOrd="0" presId="urn:microsoft.com/office/officeart/2005/8/layout/list1"/>
    <dgm:cxn modelId="{D9C2091D-5976-4BC2-8288-7C8DA91D9749}" type="presParOf" srcId="{CDABAF86-E82B-43F1-AB35-62F8C72ECAF8}" destId="{CCFD7C76-EC57-47EE-B116-04F90F2B5075}" srcOrd="0" destOrd="0" presId="urn:microsoft.com/office/officeart/2005/8/layout/list1"/>
    <dgm:cxn modelId="{12ABCAE3-4807-4090-85A5-A540A3DBCF9C}" type="presParOf" srcId="{CDABAF86-E82B-43F1-AB35-62F8C72ECAF8}" destId="{DC82252E-8692-4B7B-AE54-8CC23A5EBEE1}" srcOrd="1" destOrd="0" presId="urn:microsoft.com/office/officeart/2005/8/layout/list1"/>
    <dgm:cxn modelId="{6997FE1D-B065-47E7-BD6B-5C0FA0726266}" type="presParOf" srcId="{ABCD9A15-77A7-422F-BBF6-3711A2E4B4E7}" destId="{A033A4FB-86C1-46E6-B297-433D1ACF186D}" srcOrd="13" destOrd="0" presId="urn:microsoft.com/office/officeart/2005/8/layout/list1"/>
    <dgm:cxn modelId="{70F0CB8E-9432-4FF6-80E7-02AC3480084F}" type="presParOf" srcId="{ABCD9A15-77A7-422F-BBF6-3711A2E4B4E7}" destId="{A1625D5B-8E53-44D3-A7B4-62C51996EAB4}" srcOrd="14"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A6D36969-9363-4738-890A-ADA9DBF4B5D7}" type="doc">
      <dgm:prSet loTypeId="urn:microsoft.com/office/officeart/2005/8/layout/gear1" loCatId="relationship" qsTypeId="urn:microsoft.com/office/officeart/2005/8/quickstyle/3d7" qsCatId="3D" csTypeId="urn:microsoft.com/office/officeart/2005/8/colors/accent1_2#3" csCatId="accent1" phldr="1"/>
      <dgm:spPr/>
    </dgm:pt>
    <dgm:pt modelId="{D74A45B0-E54C-4FAE-B50C-1005F3B65868}">
      <dgm:prSet phldrT="[文本]"/>
      <dgm:spPr/>
      <dgm:t>
        <a:bodyPr/>
        <a:lstStyle/>
        <a:p>
          <a:r>
            <a:rPr lang="zh-CN" altLang="en-US" smtClean="0">
              <a:latin typeface="黑体" pitchFamily="49" charset="-122"/>
              <a:ea typeface="黑体" pitchFamily="49" charset="-122"/>
            </a:rPr>
            <a:t>分工明确</a:t>
          </a:r>
          <a:endParaRPr lang="en-US" altLang="zh-CN" smtClean="0">
            <a:latin typeface="黑体" pitchFamily="49" charset="-122"/>
            <a:ea typeface="黑体" pitchFamily="49" charset="-122"/>
          </a:endParaRPr>
        </a:p>
        <a:p>
          <a:r>
            <a:rPr lang="zh-CN" altLang="en-US" smtClean="0">
              <a:latin typeface="黑体" pitchFamily="49" charset="-122"/>
              <a:ea typeface="黑体" pitchFamily="49" charset="-122"/>
            </a:rPr>
            <a:t>团队协作</a:t>
          </a:r>
          <a:endParaRPr lang="zh-CN" altLang="en-US" dirty="0" smtClean="0">
            <a:latin typeface="黑体" pitchFamily="49" charset="-122"/>
            <a:ea typeface="黑体" pitchFamily="49" charset="-122"/>
          </a:endParaRPr>
        </a:p>
      </dgm:t>
    </dgm:pt>
    <dgm:pt modelId="{F71153B5-AF19-4598-9DFA-57DC73940750}" type="parTrans" cxnId="{28FE2A54-5D13-4D83-9CAC-555E1B03203B}">
      <dgm:prSet/>
      <dgm:spPr/>
      <dgm:t>
        <a:bodyPr/>
        <a:lstStyle/>
        <a:p>
          <a:endParaRPr lang="zh-CN" altLang="en-US"/>
        </a:p>
      </dgm:t>
    </dgm:pt>
    <dgm:pt modelId="{31D3A98E-FE4C-47C5-969A-D70AE5FB633A}" type="sibTrans" cxnId="{28FE2A54-5D13-4D83-9CAC-555E1B03203B}">
      <dgm:prSet/>
      <dgm:spPr/>
      <dgm:t>
        <a:bodyPr/>
        <a:lstStyle/>
        <a:p>
          <a:endParaRPr lang="zh-CN" altLang="en-US"/>
        </a:p>
      </dgm:t>
    </dgm:pt>
    <dgm:pt modelId="{A11FB3DB-E7CE-46C4-9D75-5807F8E0792C}">
      <dgm:prSet phldrT="[文本]"/>
      <dgm:spPr/>
      <dgm:t>
        <a:bodyPr/>
        <a:lstStyle/>
        <a:p>
          <a:r>
            <a:rPr lang="zh-CN" altLang="en-US" smtClean="0">
              <a:latin typeface="黑体" pitchFamily="49" charset="-122"/>
              <a:ea typeface="黑体" pitchFamily="49" charset="-122"/>
            </a:rPr>
            <a:t>智力协同</a:t>
          </a:r>
          <a:endParaRPr lang="zh-CN" altLang="en-US" dirty="0" smtClean="0">
            <a:latin typeface="黑体" pitchFamily="49" charset="-122"/>
            <a:ea typeface="黑体" pitchFamily="49" charset="-122"/>
          </a:endParaRPr>
        </a:p>
      </dgm:t>
    </dgm:pt>
    <dgm:pt modelId="{3D24B950-A4D3-4998-97E2-16FE2914787F}" type="parTrans" cxnId="{50A62B64-4E27-429E-8779-08B7C6403208}">
      <dgm:prSet/>
      <dgm:spPr/>
      <dgm:t>
        <a:bodyPr/>
        <a:lstStyle/>
        <a:p>
          <a:endParaRPr lang="zh-CN" altLang="en-US"/>
        </a:p>
      </dgm:t>
    </dgm:pt>
    <dgm:pt modelId="{16B87EAE-A8DA-4E1E-8C03-BD15760608F5}" type="sibTrans" cxnId="{50A62B64-4E27-429E-8779-08B7C6403208}">
      <dgm:prSet/>
      <dgm:spPr/>
      <dgm:t>
        <a:bodyPr/>
        <a:lstStyle/>
        <a:p>
          <a:endParaRPr lang="zh-CN" altLang="en-US"/>
        </a:p>
      </dgm:t>
    </dgm:pt>
    <dgm:pt modelId="{D7EB231D-6F3F-4728-B789-016D343F4B82}">
      <dgm:prSet phldrT="[文本]"/>
      <dgm:spPr/>
      <dgm:t>
        <a:bodyPr/>
        <a:lstStyle/>
        <a:p>
          <a:r>
            <a:rPr lang="zh-CN" altLang="en-US" smtClean="0">
              <a:latin typeface="黑体" pitchFamily="49" charset="-122"/>
              <a:ea typeface="黑体" pitchFamily="49" charset="-122"/>
            </a:rPr>
            <a:t>专业人员</a:t>
          </a:r>
          <a:endParaRPr lang="zh-CN" altLang="en-US" dirty="0">
            <a:latin typeface="黑体" pitchFamily="49" charset="-122"/>
            <a:ea typeface="黑体" pitchFamily="49" charset="-122"/>
          </a:endParaRPr>
        </a:p>
      </dgm:t>
    </dgm:pt>
    <dgm:pt modelId="{35A3D646-5429-4D40-BEE4-FFAE07B4CEA0}" type="parTrans" cxnId="{ADD52B0C-647C-4223-828C-3E0826B4AA49}">
      <dgm:prSet/>
      <dgm:spPr/>
      <dgm:t>
        <a:bodyPr/>
        <a:lstStyle/>
        <a:p>
          <a:endParaRPr lang="zh-CN" altLang="en-US"/>
        </a:p>
      </dgm:t>
    </dgm:pt>
    <dgm:pt modelId="{5BAFF282-D4AF-44A3-AD50-0B90791BF1EA}" type="sibTrans" cxnId="{ADD52B0C-647C-4223-828C-3E0826B4AA49}">
      <dgm:prSet/>
      <dgm:spPr/>
      <dgm:t>
        <a:bodyPr/>
        <a:lstStyle/>
        <a:p>
          <a:endParaRPr lang="zh-CN" altLang="en-US"/>
        </a:p>
      </dgm:t>
    </dgm:pt>
    <dgm:pt modelId="{6531BFB5-A422-4BDA-BAEF-57D7941B9EFD}" type="pres">
      <dgm:prSet presAssocID="{A6D36969-9363-4738-890A-ADA9DBF4B5D7}" presName="composite" presStyleCnt="0">
        <dgm:presLayoutVars>
          <dgm:chMax val="3"/>
          <dgm:animLvl val="lvl"/>
          <dgm:resizeHandles val="exact"/>
        </dgm:presLayoutVars>
      </dgm:prSet>
      <dgm:spPr/>
    </dgm:pt>
    <dgm:pt modelId="{276D0682-9D67-458D-8AD0-7DB27A9296E2}" type="pres">
      <dgm:prSet presAssocID="{D74A45B0-E54C-4FAE-B50C-1005F3B65868}" presName="gear1" presStyleLbl="node1" presStyleIdx="0" presStyleCnt="3">
        <dgm:presLayoutVars>
          <dgm:chMax val="1"/>
          <dgm:bulletEnabled val="1"/>
        </dgm:presLayoutVars>
      </dgm:prSet>
      <dgm:spPr/>
      <dgm:t>
        <a:bodyPr/>
        <a:lstStyle/>
        <a:p>
          <a:endParaRPr lang="zh-CN" altLang="en-US"/>
        </a:p>
      </dgm:t>
    </dgm:pt>
    <dgm:pt modelId="{888C10E4-E49E-4BC6-AD54-D697D8C975FC}" type="pres">
      <dgm:prSet presAssocID="{D74A45B0-E54C-4FAE-B50C-1005F3B65868}" presName="gear1srcNode" presStyleLbl="node1" presStyleIdx="0" presStyleCnt="3"/>
      <dgm:spPr/>
      <dgm:t>
        <a:bodyPr/>
        <a:lstStyle/>
        <a:p>
          <a:endParaRPr lang="zh-CN" altLang="en-US"/>
        </a:p>
      </dgm:t>
    </dgm:pt>
    <dgm:pt modelId="{E0B696B3-E28C-4CD1-AC82-130005296461}" type="pres">
      <dgm:prSet presAssocID="{D74A45B0-E54C-4FAE-B50C-1005F3B65868}" presName="gear1dstNode" presStyleLbl="node1" presStyleIdx="0" presStyleCnt="3"/>
      <dgm:spPr/>
      <dgm:t>
        <a:bodyPr/>
        <a:lstStyle/>
        <a:p>
          <a:endParaRPr lang="zh-CN" altLang="en-US"/>
        </a:p>
      </dgm:t>
    </dgm:pt>
    <dgm:pt modelId="{BEAD18D2-758C-4219-A1D0-75F848667627}" type="pres">
      <dgm:prSet presAssocID="{A11FB3DB-E7CE-46C4-9D75-5807F8E0792C}" presName="gear2" presStyleLbl="node1" presStyleIdx="1" presStyleCnt="3">
        <dgm:presLayoutVars>
          <dgm:chMax val="1"/>
          <dgm:bulletEnabled val="1"/>
        </dgm:presLayoutVars>
      </dgm:prSet>
      <dgm:spPr/>
      <dgm:t>
        <a:bodyPr/>
        <a:lstStyle/>
        <a:p>
          <a:endParaRPr lang="zh-CN" altLang="en-US"/>
        </a:p>
      </dgm:t>
    </dgm:pt>
    <dgm:pt modelId="{123D99D2-DB18-4E5F-A882-F6192637E6EE}" type="pres">
      <dgm:prSet presAssocID="{A11FB3DB-E7CE-46C4-9D75-5807F8E0792C}" presName="gear2srcNode" presStyleLbl="node1" presStyleIdx="1" presStyleCnt="3"/>
      <dgm:spPr/>
      <dgm:t>
        <a:bodyPr/>
        <a:lstStyle/>
        <a:p>
          <a:endParaRPr lang="zh-CN" altLang="en-US"/>
        </a:p>
      </dgm:t>
    </dgm:pt>
    <dgm:pt modelId="{7B81983C-F7BB-470E-AB3C-E29F008E2302}" type="pres">
      <dgm:prSet presAssocID="{A11FB3DB-E7CE-46C4-9D75-5807F8E0792C}" presName="gear2dstNode" presStyleLbl="node1" presStyleIdx="1" presStyleCnt="3"/>
      <dgm:spPr/>
      <dgm:t>
        <a:bodyPr/>
        <a:lstStyle/>
        <a:p>
          <a:endParaRPr lang="zh-CN" altLang="en-US"/>
        </a:p>
      </dgm:t>
    </dgm:pt>
    <dgm:pt modelId="{4D02FCB3-0ACE-44BC-9946-CA6EB4C5245D}" type="pres">
      <dgm:prSet presAssocID="{D7EB231D-6F3F-4728-B789-016D343F4B82}" presName="gear3" presStyleLbl="node1" presStyleIdx="2" presStyleCnt="3"/>
      <dgm:spPr/>
      <dgm:t>
        <a:bodyPr/>
        <a:lstStyle/>
        <a:p>
          <a:endParaRPr lang="zh-CN" altLang="en-US"/>
        </a:p>
      </dgm:t>
    </dgm:pt>
    <dgm:pt modelId="{AD8B4947-95C4-4700-9646-5E5037BD8649}" type="pres">
      <dgm:prSet presAssocID="{D7EB231D-6F3F-4728-B789-016D343F4B82}" presName="gear3tx" presStyleLbl="node1" presStyleIdx="2" presStyleCnt="3">
        <dgm:presLayoutVars>
          <dgm:chMax val="1"/>
          <dgm:bulletEnabled val="1"/>
        </dgm:presLayoutVars>
      </dgm:prSet>
      <dgm:spPr/>
      <dgm:t>
        <a:bodyPr/>
        <a:lstStyle/>
        <a:p>
          <a:endParaRPr lang="zh-CN" altLang="en-US"/>
        </a:p>
      </dgm:t>
    </dgm:pt>
    <dgm:pt modelId="{22EECED2-E34C-4C52-BA9C-879D527305AF}" type="pres">
      <dgm:prSet presAssocID="{D7EB231D-6F3F-4728-B789-016D343F4B82}" presName="gear3srcNode" presStyleLbl="node1" presStyleIdx="2" presStyleCnt="3"/>
      <dgm:spPr/>
      <dgm:t>
        <a:bodyPr/>
        <a:lstStyle/>
        <a:p>
          <a:endParaRPr lang="zh-CN" altLang="en-US"/>
        </a:p>
      </dgm:t>
    </dgm:pt>
    <dgm:pt modelId="{784C4108-A6D3-423A-BBB2-4BA04B25A509}" type="pres">
      <dgm:prSet presAssocID="{D7EB231D-6F3F-4728-B789-016D343F4B82}" presName="gear3dstNode" presStyleLbl="node1" presStyleIdx="2" presStyleCnt="3"/>
      <dgm:spPr/>
      <dgm:t>
        <a:bodyPr/>
        <a:lstStyle/>
        <a:p>
          <a:endParaRPr lang="zh-CN" altLang="en-US"/>
        </a:p>
      </dgm:t>
    </dgm:pt>
    <dgm:pt modelId="{4B2C789E-4D91-4C4C-8A22-A16AEC3CC458}" type="pres">
      <dgm:prSet presAssocID="{31D3A98E-FE4C-47C5-969A-D70AE5FB633A}" presName="connector1" presStyleLbl="sibTrans2D1" presStyleIdx="0" presStyleCnt="3"/>
      <dgm:spPr/>
      <dgm:t>
        <a:bodyPr/>
        <a:lstStyle/>
        <a:p>
          <a:endParaRPr lang="zh-CN" altLang="en-US"/>
        </a:p>
      </dgm:t>
    </dgm:pt>
    <dgm:pt modelId="{BD2EF8B8-9ED4-47D5-9F0F-D4EA8621774A}" type="pres">
      <dgm:prSet presAssocID="{16B87EAE-A8DA-4E1E-8C03-BD15760608F5}" presName="connector2" presStyleLbl="sibTrans2D1" presStyleIdx="1" presStyleCnt="3"/>
      <dgm:spPr/>
      <dgm:t>
        <a:bodyPr/>
        <a:lstStyle/>
        <a:p>
          <a:endParaRPr lang="zh-CN" altLang="en-US"/>
        </a:p>
      </dgm:t>
    </dgm:pt>
    <dgm:pt modelId="{B56070CD-C9C8-43D0-9879-F493D0C66B3A}" type="pres">
      <dgm:prSet presAssocID="{5BAFF282-D4AF-44A3-AD50-0B90791BF1EA}" presName="connector3" presStyleLbl="sibTrans2D1" presStyleIdx="2" presStyleCnt="3"/>
      <dgm:spPr/>
      <dgm:t>
        <a:bodyPr/>
        <a:lstStyle/>
        <a:p>
          <a:endParaRPr lang="zh-CN" altLang="en-US"/>
        </a:p>
      </dgm:t>
    </dgm:pt>
  </dgm:ptLst>
  <dgm:cxnLst>
    <dgm:cxn modelId="{50A62B64-4E27-429E-8779-08B7C6403208}" srcId="{A6D36969-9363-4738-890A-ADA9DBF4B5D7}" destId="{A11FB3DB-E7CE-46C4-9D75-5807F8E0792C}" srcOrd="1" destOrd="0" parTransId="{3D24B950-A4D3-4998-97E2-16FE2914787F}" sibTransId="{16B87EAE-A8DA-4E1E-8C03-BD15760608F5}"/>
    <dgm:cxn modelId="{BE8EBE84-7A47-4DFF-ADB1-747795EB4395}" type="presOf" srcId="{D7EB231D-6F3F-4728-B789-016D343F4B82}" destId="{AD8B4947-95C4-4700-9646-5E5037BD8649}" srcOrd="1" destOrd="0" presId="urn:microsoft.com/office/officeart/2005/8/layout/gear1"/>
    <dgm:cxn modelId="{DC28FC33-94BF-49DD-BFB5-448575A248AB}" type="presOf" srcId="{A11FB3DB-E7CE-46C4-9D75-5807F8E0792C}" destId="{7B81983C-F7BB-470E-AB3C-E29F008E2302}" srcOrd="2" destOrd="0" presId="urn:microsoft.com/office/officeart/2005/8/layout/gear1"/>
    <dgm:cxn modelId="{49D2E7A9-4402-48AB-940E-3E078D1262C8}" type="presOf" srcId="{D7EB231D-6F3F-4728-B789-016D343F4B82}" destId="{784C4108-A6D3-423A-BBB2-4BA04B25A509}" srcOrd="3" destOrd="0" presId="urn:microsoft.com/office/officeart/2005/8/layout/gear1"/>
    <dgm:cxn modelId="{2E54FE62-B5EA-49B0-AA81-E8FD9DA15765}" type="presOf" srcId="{D74A45B0-E54C-4FAE-B50C-1005F3B65868}" destId="{888C10E4-E49E-4BC6-AD54-D697D8C975FC}" srcOrd="1" destOrd="0" presId="urn:microsoft.com/office/officeart/2005/8/layout/gear1"/>
    <dgm:cxn modelId="{3BE50F05-6BAD-4A33-82CE-996C7D0EE241}" type="presOf" srcId="{16B87EAE-A8DA-4E1E-8C03-BD15760608F5}" destId="{BD2EF8B8-9ED4-47D5-9F0F-D4EA8621774A}" srcOrd="0" destOrd="0" presId="urn:microsoft.com/office/officeart/2005/8/layout/gear1"/>
    <dgm:cxn modelId="{28FE2A54-5D13-4D83-9CAC-555E1B03203B}" srcId="{A6D36969-9363-4738-890A-ADA9DBF4B5D7}" destId="{D74A45B0-E54C-4FAE-B50C-1005F3B65868}" srcOrd="0" destOrd="0" parTransId="{F71153B5-AF19-4598-9DFA-57DC73940750}" sibTransId="{31D3A98E-FE4C-47C5-969A-D70AE5FB633A}"/>
    <dgm:cxn modelId="{1C9BED98-0995-4117-B547-F45149E19140}" type="presOf" srcId="{31D3A98E-FE4C-47C5-969A-D70AE5FB633A}" destId="{4B2C789E-4D91-4C4C-8A22-A16AEC3CC458}" srcOrd="0" destOrd="0" presId="urn:microsoft.com/office/officeart/2005/8/layout/gear1"/>
    <dgm:cxn modelId="{60C6D982-6889-4EA6-9455-0BCBDAD42910}" type="presOf" srcId="{A6D36969-9363-4738-890A-ADA9DBF4B5D7}" destId="{6531BFB5-A422-4BDA-BAEF-57D7941B9EFD}" srcOrd="0" destOrd="0" presId="urn:microsoft.com/office/officeart/2005/8/layout/gear1"/>
    <dgm:cxn modelId="{76C27E6A-0A98-4380-B202-6ACCFF70C835}" type="presOf" srcId="{A11FB3DB-E7CE-46C4-9D75-5807F8E0792C}" destId="{123D99D2-DB18-4E5F-A882-F6192637E6EE}" srcOrd="1" destOrd="0" presId="urn:microsoft.com/office/officeart/2005/8/layout/gear1"/>
    <dgm:cxn modelId="{72910D09-32FC-4E4E-95A8-813C069FE88B}" type="presOf" srcId="{D7EB231D-6F3F-4728-B789-016D343F4B82}" destId="{4D02FCB3-0ACE-44BC-9946-CA6EB4C5245D}" srcOrd="0" destOrd="0" presId="urn:microsoft.com/office/officeart/2005/8/layout/gear1"/>
    <dgm:cxn modelId="{AF3E62D4-7AD2-4A14-B2E5-530B5BF61B7A}" type="presOf" srcId="{D74A45B0-E54C-4FAE-B50C-1005F3B65868}" destId="{276D0682-9D67-458D-8AD0-7DB27A9296E2}" srcOrd="0" destOrd="0" presId="urn:microsoft.com/office/officeart/2005/8/layout/gear1"/>
    <dgm:cxn modelId="{4F5776C4-D44F-4C8F-A157-D0A7B13CFFB0}" type="presOf" srcId="{A11FB3DB-E7CE-46C4-9D75-5807F8E0792C}" destId="{BEAD18D2-758C-4219-A1D0-75F848667627}" srcOrd="0" destOrd="0" presId="urn:microsoft.com/office/officeart/2005/8/layout/gear1"/>
    <dgm:cxn modelId="{37580135-63FC-4875-8D57-E90F691ABE4B}" type="presOf" srcId="{D7EB231D-6F3F-4728-B789-016D343F4B82}" destId="{22EECED2-E34C-4C52-BA9C-879D527305AF}" srcOrd="2" destOrd="0" presId="urn:microsoft.com/office/officeart/2005/8/layout/gear1"/>
    <dgm:cxn modelId="{FD26B3E7-02BE-4086-8A3A-566F80C97682}" type="presOf" srcId="{5BAFF282-D4AF-44A3-AD50-0B90791BF1EA}" destId="{B56070CD-C9C8-43D0-9879-F493D0C66B3A}" srcOrd="0" destOrd="0" presId="urn:microsoft.com/office/officeart/2005/8/layout/gear1"/>
    <dgm:cxn modelId="{044CD4FD-38F5-4042-85AF-B123BA71E61F}" type="presOf" srcId="{D74A45B0-E54C-4FAE-B50C-1005F3B65868}" destId="{E0B696B3-E28C-4CD1-AC82-130005296461}" srcOrd="2" destOrd="0" presId="urn:microsoft.com/office/officeart/2005/8/layout/gear1"/>
    <dgm:cxn modelId="{ADD52B0C-647C-4223-828C-3E0826B4AA49}" srcId="{A6D36969-9363-4738-890A-ADA9DBF4B5D7}" destId="{D7EB231D-6F3F-4728-B789-016D343F4B82}" srcOrd="2" destOrd="0" parTransId="{35A3D646-5429-4D40-BEE4-FFAE07B4CEA0}" sibTransId="{5BAFF282-D4AF-44A3-AD50-0B90791BF1EA}"/>
    <dgm:cxn modelId="{EB7DBD91-8926-48D5-8138-60B1338FD611}" type="presParOf" srcId="{6531BFB5-A422-4BDA-BAEF-57D7941B9EFD}" destId="{276D0682-9D67-458D-8AD0-7DB27A9296E2}" srcOrd="0" destOrd="0" presId="urn:microsoft.com/office/officeart/2005/8/layout/gear1"/>
    <dgm:cxn modelId="{5E5F63DB-A20B-4F69-9821-F4FDF599E42C}" type="presParOf" srcId="{6531BFB5-A422-4BDA-BAEF-57D7941B9EFD}" destId="{888C10E4-E49E-4BC6-AD54-D697D8C975FC}" srcOrd="1" destOrd="0" presId="urn:microsoft.com/office/officeart/2005/8/layout/gear1"/>
    <dgm:cxn modelId="{81B8D0AA-EFB6-4A5A-B8E2-8DBB634FBFD8}" type="presParOf" srcId="{6531BFB5-A422-4BDA-BAEF-57D7941B9EFD}" destId="{E0B696B3-E28C-4CD1-AC82-130005296461}" srcOrd="2" destOrd="0" presId="urn:microsoft.com/office/officeart/2005/8/layout/gear1"/>
    <dgm:cxn modelId="{55C3F8DD-E253-4BB0-9EA8-697C2F6F8FF0}" type="presParOf" srcId="{6531BFB5-A422-4BDA-BAEF-57D7941B9EFD}" destId="{BEAD18D2-758C-4219-A1D0-75F848667627}" srcOrd="3" destOrd="0" presId="urn:microsoft.com/office/officeart/2005/8/layout/gear1"/>
    <dgm:cxn modelId="{657A6E9C-A7B7-4B77-9DD4-C7A9A60ECA71}" type="presParOf" srcId="{6531BFB5-A422-4BDA-BAEF-57D7941B9EFD}" destId="{123D99D2-DB18-4E5F-A882-F6192637E6EE}" srcOrd="4" destOrd="0" presId="urn:microsoft.com/office/officeart/2005/8/layout/gear1"/>
    <dgm:cxn modelId="{E202D991-4695-4E88-9AF7-4225EEFCDE56}" type="presParOf" srcId="{6531BFB5-A422-4BDA-BAEF-57D7941B9EFD}" destId="{7B81983C-F7BB-470E-AB3C-E29F008E2302}" srcOrd="5" destOrd="0" presId="urn:microsoft.com/office/officeart/2005/8/layout/gear1"/>
    <dgm:cxn modelId="{80842E1A-CA49-4759-B004-B996A30411BE}" type="presParOf" srcId="{6531BFB5-A422-4BDA-BAEF-57D7941B9EFD}" destId="{4D02FCB3-0ACE-44BC-9946-CA6EB4C5245D}" srcOrd="6" destOrd="0" presId="urn:microsoft.com/office/officeart/2005/8/layout/gear1"/>
    <dgm:cxn modelId="{B203E7D0-BC78-42CE-A2E2-A8A42B8356E0}" type="presParOf" srcId="{6531BFB5-A422-4BDA-BAEF-57D7941B9EFD}" destId="{AD8B4947-95C4-4700-9646-5E5037BD8649}" srcOrd="7" destOrd="0" presId="urn:microsoft.com/office/officeart/2005/8/layout/gear1"/>
    <dgm:cxn modelId="{CFF902E3-A1B0-48A4-9409-E673B48F4DB2}" type="presParOf" srcId="{6531BFB5-A422-4BDA-BAEF-57D7941B9EFD}" destId="{22EECED2-E34C-4C52-BA9C-879D527305AF}" srcOrd="8" destOrd="0" presId="urn:microsoft.com/office/officeart/2005/8/layout/gear1"/>
    <dgm:cxn modelId="{AE4EEBC4-804A-42E5-9FE9-AC9944D632B0}" type="presParOf" srcId="{6531BFB5-A422-4BDA-BAEF-57D7941B9EFD}" destId="{784C4108-A6D3-423A-BBB2-4BA04B25A509}" srcOrd="9" destOrd="0" presId="urn:microsoft.com/office/officeart/2005/8/layout/gear1"/>
    <dgm:cxn modelId="{0C805AE3-0429-4644-867D-5EEF27A770E5}" type="presParOf" srcId="{6531BFB5-A422-4BDA-BAEF-57D7941B9EFD}" destId="{4B2C789E-4D91-4C4C-8A22-A16AEC3CC458}" srcOrd="10" destOrd="0" presId="urn:microsoft.com/office/officeart/2005/8/layout/gear1"/>
    <dgm:cxn modelId="{D164DC95-6DF1-4B12-9C1F-2B74083FCC7A}" type="presParOf" srcId="{6531BFB5-A422-4BDA-BAEF-57D7941B9EFD}" destId="{BD2EF8B8-9ED4-47D5-9F0F-D4EA8621774A}" srcOrd="11" destOrd="0" presId="urn:microsoft.com/office/officeart/2005/8/layout/gear1"/>
    <dgm:cxn modelId="{B82B0CD1-910E-4EF7-807F-5C2327519506}" type="presParOf" srcId="{6531BFB5-A422-4BDA-BAEF-57D7941B9EFD}" destId="{B56070CD-C9C8-43D0-9879-F493D0C66B3A}" srcOrd="12" destOrd="0" presId="urn:microsoft.com/office/officeart/2005/8/layout/gear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7E7D175-BBCB-4B1B-BB89-AC7C62A21F42}" type="doc">
      <dgm:prSet loTypeId="urn:microsoft.com/office/officeart/2005/8/layout/list1" loCatId="list" qsTypeId="urn:microsoft.com/office/officeart/2005/8/quickstyle/simple1#3" qsCatId="simple" csTypeId="urn:microsoft.com/office/officeart/2005/8/colors/accent1_2#9" csCatId="accent1" phldr="1"/>
      <dgm:spPr/>
      <dgm:t>
        <a:bodyPr/>
        <a:lstStyle/>
        <a:p>
          <a:endParaRPr lang="zh-CN" altLang="en-US"/>
        </a:p>
      </dgm:t>
    </dgm:pt>
    <dgm:pt modelId="{C4895BFC-FEE0-42AA-B737-710F26063AA5}">
      <dgm:prSet phldrT="[文本]" custT="1"/>
      <dgm:spPr/>
      <dgm:t>
        <a:bodyPr/>
        <a:lstStyle/>
        <a:p>
          <a:r>
            <a:rPr lang="zh-CN" altLang="en-US" sz="2400" b="1" dirty="0" smtClean="0">
              <a:solidFill>
                <a:schemeClr val="tx2"/>
              </a:solidFill>
              <a:latin typeface="黑体" pitchFamily="49" charset="-122"/>
              <a:ea typeface="黑体" pitchFamily="49" charset="-122"/>
            </a:rPr>
            <a:t>（一）初步构建一个中心、四大基地的条件平台</a:t>
          </a:r>
          <a:endParaRPr lang="zh-CN" altLang="en-US" sz="2400" b="1" dirty="0"/>
        </a:p>
      </dgm:t>
    </dgm:pt>
    <dgm:pt modelId="{52513C92-F9CD-482E-BF87-28E56E64070E}" type="parTrans" cxnId="{8B6CA87B-BA41-4914-BA22-3DE42B70B325}">
      <dgm:prSet/>
      <dgm:spPr/>
      <dgm:t>
        <a:bodyPr/>
        <a:lstStyle/>
        <a:p>
          <a:endParaRPr lang="zh-CN" altLang="en-US"/>
        </a:p>
      </dgm:t>
    </dgm:pt>
    <dgm:pt modelId="{CF74B7AA-3263-459E-8A7A-31ED24A2E841}" type="sibTrans" cxnId="{8B6CA87B-BA41-4914-BA22-3DE42B70B325}">
      <dgm:prSet/>
      <dgm:spPr/>
      <dgm:t>
        <a:bodyPr/>
        <a:lstStyle/>
        <a:p>
          <a:endParaRPr lang="zh-CN" altLang="en-US"/>
        </a:p>
      </dgm:t>
    </dgm:pt>
    <dgm:pt modelId="{18016D17-7133-4725-8EC9-EFE4069FF473}">
      <dgm:prSet phldrT="[文本]" custT="1"/>
      <dgm:spPr/>
      <dgm:t>
        <a:bodyPr/>
        <a:lstStyle/>
        <a:p>
          <a:r>
            <a:rPr lang="zh-CN" altLang="en-US" sz="2400" b="1" dirty="0" smtClean="0">
              <a:solidFill>
                <a:schemeClr val="tx1"/>
              </a:solidFill>
              <a:latin typeface="黑体" pitchFamily="49" charset="-122"/>
              <a:ea typeface="黑体" pitchFamily="49" charset="-122"/>
            </a:rPr>
            <a:t>（二）促进了农业科技创新体系的建设</a:t>
          </a:r>
          <a:endParaRPr lang="zh-CN" altLang="en-US" sz="2400" b="1" dirty="0"/>
        </a:p>
      </dgm:t>
    </dgm:pt>
    <dgm:pt modelId="{1D1F875E-6A54-46DE-9FAB-C1BCEAB85084}" type="parTrans" cxnId="{3863205B-AFBB-42BD-9BBC-15BC8CF30CDF}">
      <dgm:prSet/>
      <dgm:spPr/>
      <dgm:t>
        <a:bodyPr/>
        <a:lstStyle/>
        <a:p>
          <a:endParaRPr lang="zh-CN" altLang="en-US"/>
        </a:p>
      </dgm:t>
    </dgm:pt>
    <dgm:pt modelId="{A847570E-97E3-4A7B-AC9E-894086423B3A}" type="sibTrans" cxnId="{3863205B-AFBB-42BD-9BBC-15BC8CF30CDF}">
      <dgm:prSet/>
      <dgm:spPr/>
      <dgm:t>
        <a:bodyPr/>
        <a:lstStyle/>
        <a:p>
          <a:endParaRPr lang="zh-CN" altLang="en-US"/>
        </a:p>
      </dgm:t>
    </dgm:pt>
    <dgm:pt modelId="{ACD0B56A-B9E9-4EF2-AF23-7C241286CA19}">
      <dgm:prSet phldrT="[文本]" custT="1"/>
      <dgm:spPr/>
      <dgm:t>
        <a:bodyPr/>
        <a:lstStyle/>
        <a:p>
          <a:r>
            <a:rPr lang="zh-CN" altLang="en-US" sz="2400" b="1" dirty="0" smtClean="0">
              <a:solidFill>
                <a:schemeClr val="tx1"/>
              </a:solidFill>
              <a:latin typeface="黑体" pitchFamily="49" charset="-122"/>
              <a:ea typeface="黑体" pitchFamily="49" charset="-122"/>
            </a:rPr>
            <a:t>（三）成效显著，综合实力大幅提升</a:t>
          </a:r>
          <a:endParaRPr lang="zh-CN" altLang="en-US" sz="2400" b="1" dirty="0"/>
        </a:p>
      </dgm:t>
    </dgm:pt>
    <dgm:pt modelId="{D8313C72-AD29-4926-B787-7171CC01F730}" type="parTrans" cxnId="{F8D5181E-23C2-455A-91F3-21D53E833F15}">
      <dgm:prSet/>
      <dgm:spPr/>
      <dgm:t>
        <a:bodyPr/>
        <a:lstStyle/>
        <a:p>
          <a:endParaRPr lang="zh-CN" altLang="en-US"/>
        </a:p>
      </dgm:t>
    </dgm:pt>
    <dgm:pt modelId="{6143E40E-81BC-4198-B25A-6910A81103E6}" type="sibTrans" cxnId="{F8D5181E-23C2-455A-91F3-21D53E833F15}">
      <dgm:prSet/>
      <dgm:spPr/>
      <dgm:t>
        <a:bodyPr/>
        <a:lstStyle/>
        <a:p>
          <a:endParaRPr lang="zh-CN" altLang="en-US"/>
        </a:p>
      </dgm:t>
    </dgm:pt>
    <dgm:pt modelId="{D29A16AD-51DF-4D5E-AF4A-C48836978739}" type="pres">
      <dgm:prSet presAssocID="{37E7D175-BBCB-4B1B-BB89-AC7C62A21F42}" presName="linear" presStyleCnt="0">
        <dgm:presLayoutVars>
          <dgm:dir/>
          <dgm:animLvl val="lvl"/>
          <dgm:resizeHandles val="exact"/>
        </dgm:presLayoutVars>
      </dgm:prSet>
      <dgm:spPr/>
      <dgm:t>
        <a:bodyPr/>
        <a:lstStyle/>
        <a:p>
          <a:endParaRPr lang="zh-CN" altLang="en-US"/>
        </a:p>
      </dgm:t>
    </dgm:pt>
    <dgm:pt modelId="{FFBA011F-F051-40AB-95AF-F3EE304B5426}" type="pres">
      <dgm:prSet presAssocID="{C4895BFC-FEE0-42AA-B737-710F26063AA5}" presName="parentLin" presStyleCnt="0"/>
      <dgm:spPr/>
    </dgm:pt>
    <dgm:pt modelId="{788F0681-7225-4B4D-8DE1-CB17DFDA981B}" type="pres">
      <dgm:prSet presAssocID="{C4895BFC-FEE0-42AA-B737-710F26063AA5}" presName="parentLeftMargin" presStyleLbl="node1" presStyleIdx="0" presStyleCnt="3"/>
      <dgm:spPr/>
      <dgm:t>
        <a:bodyPr/>
        <a:lstStyle/>
        <a:p>
          <a:endParaRPr lang="zh-CN" altLang="en-US"/>
        </a:p>
      </dgm:t>
    </dgm:pt>
    <dgm:pt modelId="{D98687CD-3F99-4492-891D-A93E108C8D8A}" type="pres">
      <dgm:prSet presAssocID="{C4895BFC-FEE0-42AA-B737-710F26063AA5}" presName="parentText" presStyleLbl="node1" presStyleIdx="0" presStyleCnt="3" custScaleX="131746">
        <dgm:presLayoutVars>
          <dgm:chMax val="0"/>
          <dgm:bulletEnabled val="1"/>
        </dgm:presLayoutVars>
      </dgm:prSet>
      <dgm:spPr/>
      <dgm:t>
        <a:bodyPr/>
        <a:lstStyle/>
        <a:p>
          <a:endParaRPr lang="zh-CN" altLang="en-US"/>
        </a:p>
      </dgm:t>
    </dgm:pt>
    <dgm:pt modelId="{5B2D75E1-A37F-4377-835A-3BACBA0D1FF6}" type="pres">
      <dgm:prSet presAssocID="{C4895BFC-FEE0-42AA-B737-710F26063AA5}" presName="negativeSpace" presStyleCnt="0"/>
      <dgm:spPr/>
    </dgm:pt>
    <dgm:pt modelId="{491ADB42-8466-48F9-B13E-83886D2B9CF7}" type="pres">
      <dgm:prSet presAssocID="{C4895BFC-FEE0-42AA-B737-710F26063AA5}" presName="childText" presStyleLbl="conFgAcc1" presStyleIdx="0" presStyleCnt="3">
        <dgm:presLayoutVars>
          <dgm:bulletEnabled val="1"/>
        </dgm:presLayoutVars>
      </dgm:prSet>
      <dgm:spPr/>
    </dgm:pt>
    <dgm:pt modelId="{8229079E-CC33-4E35-8372-E26F09EBC734}" type="pres">
      <dgm:prSet presAssocID="{CF74B7AA-3263-459E-8A7A-31ED24A2E841}" presName="spaceBetweenRectangles" presStyleCnt="0"/>
      <dgm:spPr/>
    </dgm:pt>
    <dgm:pt modelId="{023980E2-7EF0-4456-B9E4-CE57F8D75DA2}" type="pres">
      <dgm:prSet presAssocID="{18016D17-7133-4725-8EC9-EFE4069FF473}" presName="parentLin" presStyleCnt="0"/>
      <dgm:spPr/>
    </dgm:pt>
    <dgm:pt modelId="{8A6D925E-B16E-48EF-8521-0410192C87E7}" type="pres">
      <dgm:prSet presAssocID="{18016D17-7133-4725-8EC9-EFE4069FF473}" presName="parentLeftMargin" presStyleLbl="node1" presStyleIdx="0" presStyleCnt="3"/>
      <dgm:spPr/>
      <dgm:t>
        <a:bodyPr/>
        <a:lstStyle/>
        <a:p>
          <a:endParaRPr lang="zh-CN" altLang="en-US"/>
        </a:p>
      </dgm:t>
    </dgm:pt>
    <dgm:pt modelId="{3176D27B-5FEB-4E0F-99E1-25FA508A8967}" type="pres">
      <dgm:prSet presAssocID="{18016D17-7133-4725-8EC9-EFE4069FF473}" presName="parentText" presStyleLbl="node1" presStyleIdx="1" presStyleCnt="3" custScaleX="131746">
        <dgm:presLayoutVars>
          <dgm:chMax val="0"/>
          <dgm:bulletEnabled val="1"/>
        </dgm:presLayoutVars>
      </dgm:prSet>
      <dgm:spPr/>
      <dgm:t>
        <a:bodyPr/>
        <a:lstStyle/>
        <a:p>
          <a:endParaRPr lang="zh-CN" altLang="en-US"/>
        </a:p>
      </dgm:t>
    </dgm:pt>
    <dgm:pt modelId="{48C4642A-1266-4D84-94A0-762D7A2BD0B4}" type="pres">
      <dgm:prSet presAssocID="{18016D17-7133-4725-8EC9-EFE4069FF473}" presName="negativeSpace" presStyleCnt="0"/>
      <dgm:spPr/>
    </dgm:pt>
    <dgm:pt modelId="{39C36764-FBA1-4BA8-9269-E78A022F1146}" type="pres">
      <dgm:prSet presAssocID="{18016D17-7133-4725-8EC9-EFE4069FF473}" presName="childText" presStyleLbl="conFgAcc1" presStyleIdx="1" presStyleCnt="3">
        <dgm:presLayoutVars>
          <dgm:bulletEnabled val="1"/>
        </dgm:presLayoutVars>
      </dgm:prSet>
      <dgm:spPr/>
    </dgm:pt>
    <dgm:pt modelId="{28148B51-CFF4-4C18-B65B-7AFE04144BE7}" type="pres">
      <dgm:prSet presAssocID="{A847570E-97E3-4A7B-AC9E-894086423B3A}" presName="spaceBetweenRectangles" presStyleCnt="0"/>
      <dgm:spPr/>
    </dgm:pt>
    <dgm:pt modelId="{49C5D59D-492E-473B-9E31-84D4F5D80844}" type="pres">
      <dgm:prSet presAssocID="{ACD0B56A-B9E9-4EF2-AF23-7C241286CA19}" presName="parentLin" presStyleCnt="0"/>
      <dgm:spPr/>
    </dgm:pt>
    <dgm:pt modelId="{28789FD8-FC16-4A8C-B7AB-1EAF566C2793}" type="pres">
      <dgm:prSet presAssocID="{ACD0B56A-B9E9-4EF2-AF23-7C241286CA19}" presName="parentLeftMargin" presStyleLbl="node1" presStyleIdx="1" presStyleCnt="3"/>
      <dgm:spPr/>
      <dgm:t>
        <a:bodyPr/>
        <a:lstStyle/>
        <a:p>
          <a:endParaRPr lang="zh-CN" altLang="en-US"/>
        </a:p>
      </dgm:t>
    </dgm:pt>
    <dgm:pt modelId="{A61CCA59-8354-4DFE-95B5-91EA67B87D30}" type="pres">
      <dgm:prSet presAssocID="{ACD0B56A-B9E9-4EF2-AF23-7C241286CA19}" presName="parentText" presStyleLbl="node1" presStyleIdx="2" presStyleCnt="3" custScaleX="131746">
        <dgm:presLayoutVars>
          <dgm:chMax val="0"/>
          <dgm:bulletEnabled val="1"/>
        </dgm:presLayoutVars>
      </dgm:prSet>
      <dgm:spPr/>
      <dgm:t>
        <a:bodyPr/>
        <a:lstStyle/>
        <a:p>
          <a:endParaRPr lang="zh-CN" altLang="en-US"/>
        </a:p>
      </dgm:t>
    </dgm:pt>
    <dgm:pt modelId="{9DDF5972-D898-4FCB-B763-EFE99E6D46C6}" type="pres">
      <dgm:prSet presAssocID="{ACD0B56A-B9E9-4EF2-AF23-7C241286CA19}" presName="negativeSpace" presStyleCnt="0"/>
      <dgm:spPr/>
    </dgm:pt>
    <dgm:pt modelId="{62CB311F-63E9-4EA9-A4E0-29160E096D22}" type="pres">
      <dgm:prSet presAssocID="{ACD0B56A-B9E9-4EF2-AF23-7C241286CA19}" presName="childText" presStyleLbl="conFgAcc1" presStyleIdx="2" presStyleCnt="3">
        <dgm:presLayoutVars>
          <dgm:bulletEnabled val="1"/>
        </dgm:presLayoutVars>
      </dgm:prSet>
      <dgm:spPr/>
    </dgm:pt>
  </dgm:ptLst>
  <dgm:cxnLst>
    <dgm:cxn modelId="{62F716A2-CC7A-476A-8E41-A8D8EE79C1DB}" type="presOf" srcId="{C4895BFC-FEE0-42AA-B737-710F26063AA5}" destId="{788F0681-7225-4B4D-8DE1-CB17DFDA981B}" srcOrd="0" destOrd="0" presId="urn:microsoft.com/office/officeart/2005/8/layout/list1"/>
    <dgm:cxn modelId="{1E4B1A7F-75BC-4FD3-A1E4-E0CFCAB0651B}" type="presOf" srcId="{ACD0B56A-B9E9-4EF2-AF23-7C241286CA19}" destId="{A61CCA59-8354-4DFE-95B5-91EA67B87D30}" srcOrd="1" destOrd="0" presId="urn:microsoft.com/office/officeart/2005/8/layout/list1"/>
    <dgm:cxn modelId="{D666B999-E8BC-41A6-9AFF-204DECA3BA68}" type="presOf" srcId="{ACD0B56A-B9E9-4EF2-AF23-7C241286CA19}" destId="{28789FD8-FC16-4A8C-B7AB-1EAF566C2793}" srcOrd="0" destOrd="0" presId="urn:microsoft.com/office/officeart/2005/8/layout/list1"/>
    <dgm:cxn modelId="{D66CCD33-CC72-4240-978B-75CF6A18EFE2}" type="presOf" srcId="{37E7D175-BBCB-4B1B-BB89-AC7C62A21F42}" destId="{D29A16AD-51DF-4D5E-AF4A-C48836978739}" srcOrd="0" destOrd="0" presId="urn:microsoft.com/office/officeart/2005/8/layout/list1"/>
    <dgm:cxn modelId="{5584851C-BBCE-4A74-83A2-4BD511A6FF89}" type="presOf" srcId="{C4895BFC-FEE0-42AA-B737-710F26063AA5}" destId="{D98687CD-3F99-4492-891D-A93E108C8D8A}" srcOrd="1" destOrd="0" presId="urn:microsoft.com/office/officeart/2005/8/layout/list1"/>
    <dgm:cxn modelId="{3863205B-AFBB-42BD-9BBC-15BC8CF30CDF}" srcId="{37E7D175-BBCB-4B1B-BB89-AC7C62A21F42}" destId="{18016D17-7133-4725-8EC9-EFE4069FF473}" srcOrd="1" destOrd="0" parTransId="{1D1F875E-6A54-46DE-9FAB-C1BCEAB85084}" sibTransId="{A847570E-97E3-4A7B-AC9E-894086423B3A}"/>
    <dgm:cxn modelId="{D2D0AC61-B3E6-49A9-8154-D88FDD31FBD3}" type="presOf" srcId="{18016D17-7133-4725-8EC9-EFE4069FF473}" destId="{3176D27B-5FEB-4E0F-99E1-25FA508A8967}" srcOrd="1" destOrd="0" presId="urn:microsoft.com/office/officeart/2005/8/layout/list1"/>
    <dgm:cxn modelId="{8B6CA87B-BA41-4914-BA22-3DE42B70B325}" srcId="{37E7D175-BBCB-4B1B-BB89-AC7C62A21F42}" destId="{C4895BFC-FEE0-42AA-B737-710F26063AA5}" srcOrd="0" destOrd="0" parTransId="{52513C92-F9CD-482E-BF87-28E56E64070E}" sibTransId="{CF74B7AA-3263-459E-8A7A-31ED24A2E841}"/>
    <dgm:cxn modelId="{C60C4D0D-2D48-4792-ABF5-98FAED5B9DE6}" type="presOf" srcId="{18016D17-7133-4725-8EC9-EFE4069FF473}" destId="{8A6D925E-B16E-48EF-8521-0410192C87E7}" srcOrd="0" destOrd="0" presId="urn:microsoft.com/office/officeart/2005/8/layout/list1"/>
    <dgm:cxn modelId="{F8D5181E-23C2-455A-91F3-21D53E833F15}" srcId="{37E7D175-BBCB-4B1B-BB89-AC7C62A21F42}" destId="{ACD0B56A-B9E9-4EF2-AF23-7C241286CA19}" srcOrd="2" destOrd="0" parTransId="{D8313C72-AD29-4926-B787-7171CC01F730}" sibTransId="{6143E40E-81BC-4198-B25A-6910A81103E6}"/>
    <dgm:cxn modelId="{F9D0DD78-916E-45D5-A93B-0E4A17505B94}" type="presParOf" srcId="{D29A16AD-51DF-4D5E-AF4A-C48836978739}" destId="{FFBA011F-F051-40AB-95AF-F3EE304B5426}" srcOrd="0" destOrd="0" presId="urn:microsoft.com/office/officeart/2005/8/layout/list1"/>
    <dgm:cxn modelId="{618B1EF4-5DB4-4D6D-89BF-770D056E6469}" type="presParOf" srcId="{FFBA011F-F051-40AB-95AF-F3EE304B5426}" destId="{788F0681-7225-4B4D-8DE1-CB17DFDA981B}" srcOrd="0" destOrd="0" presId="urn:microsoft.com/office/officeart/2005/8/layout/list1"/>
    <dgm:cxn modelId="{AF73DE21-1089-48DC-94F1-A937D0B57EAC}" type="presParOf" srcId="{FFBA011F-F051-40AB-95AF-F3EE304B5426}" destId="{D98687CD-3F99-4492-891D-A93E108C8D8A}" srcOrd="1" destOrd="0" presId="urn:microsoft.com/office/officeart/2005/8/layout/list1"/>
    <dgm:cxn modelId="{EF6FE732-8367-453D-8F12-F8F97720F4D0}" type="presParOf" srcId="{D29A16AD-51DF-4D5E-AF4A-C48836978739}" destId="{5B2D75E1-A37F-4377-835A-3BACBA0D1FF6}" srcOrd="1" destOrd="0" presId="urn:microsoft.com/office/officeart/2005/8/layout/list1"/>
    <dgm:cxn modelId="{CA59E75E-7BBC-4398-8A7C-93C12611484B}" type="presParOf" srcId="{D29A16AD-51DF-4D5E-AF4A-C48836978739}" destId="{491ADB42-8466-48F9-B13E-83886D2B9CF7}" srcOrd="2" destOrd="0" presId="urn:microsoft.com/office/officeart/2005/8/layout/list1"/>
    <dgm:cxn modelId="{264783E2-24CF-433D-AECE-97C96B0D9929}" type="presParOf" srcId="{D29A16AD-51DF-4D5E-AF4A-C48836978739}" destId="{8229079E-CC33-4E35-8372-E26F09EBC734}" srcOrd="3" destOrd="0" presId="urn:microsoft.com/office/officeart/2005/8/layout/list1"/>
    <dgm:cxn modelId="{3DEA110E-8C32-4397-91A4-B1D5F8938B7A}" type="presParOf" srcId="{D29A16AD-51DF-4D5E-AF4A-C48836978739}" destId="{023980E2-7EF0-4456-B9E4-CE57F8D75DA2}" srcOrd="4" destOrd="0" presId="urn:microsoft.com/office/officeart/2005/8/layout/list1"/>
    <dgm:cxn modelId="{168BD817-39CF-4A40-B3E0-28D1B31CD9EC}" type="presParOf" srcId="{023980E2-7EF0-4456-B9E4-CE57F8D75DA2}" destId="{8A6D925E-B16E-48EF-8521-0410192C87E7}" srcOrd="0" destOrd="0" presId="urn:microsoft.com/office/officeart/2005/8/layout/list1"/>
    <dgm:cxn modelId="{2C7A473A-DEBB-4672-84AB-AF77F38A8F93}" type="presParOf" srcId="{023980E2-7EF0-4456-B9E4-CE57F8D75DA2}" destId="{3176D27B-5FEB-4E0F-99E1-25FA508A8967}" srcOrd="1" destOrd="0" presId="urn:microsoft.com/office/officeart/2005/8/layout/list1"/>
    <dgm:cxn modelId="{F6BE92B3-F96F-4DE9-9C69-498BD34090A2}" type="presParOf" srcId="{D29A16AD-51DF-4D5E-AF4A-C48836978739}" destId="{48C4642A-1266-4D84-94A0-762D7A2BD0B4}" srcOrd="5" destOrd="0" presId="urn:microsoft.com/office/officeart/2005/8/layout/list1"/>
    <dgm:cxn modelId="{B4AD922D-4536-4261-A3EF-432BDA226C28}" type="presParOf" srcId="{D29A16AD-51DF-4D5E-AF4A-C48836978739}" destId="{39C36764-FBA1-4BA8-9269-E78A022F1146}" srcOrd="6" destOrd="0" presId="urn:microsoft.com/office/officeart/2005/8/layout/list1"/>
    <dgm:cxn modelId="{75899F97-945B-4A1B-B886-00BE8A7CA6B2}" type="presParOf" srcId="{D29A16AD-51DF-4D5E-AF4A-C48836978739}" destId="{28148B51-CFF4-4C18-B65B-7AFE04144BE7}" srcOrd="7" destOrd="0" presId="urn:microsoft.com/office/officeart/2005/8/layout/list1"/>
    <dgm:cxn modelId="{06B3AB52-4F63-4719-8B05-719E143E723B}" type="presParOf" srcId="{D29A16AD-51DF-4D5E-AF4A-C48836978739}" destId="{49C5D59D-492E-473B-9E31-84D4F5D80844}" srcOrd="8" destOrd="0" presId="urn:microsoft.com/office/officeart/2005/8/layout/list1"/>
    <dgm:cxn modelId="{FFCC67B9-FD0D-4C17-BBE3-5AF3B5649F9C}" type="presParOf" srcId="{49C5D59D-492E-473B-9E31-84D4F5D80844}" destId="{28789FD8-FC16-4A8C-B7AB-1EAF566C2793}" srcOrd="0" destOrd="0" presId="urn:microsoft.com/office/officeart/2005/8/layout/list1"/>
    <dgm:cxn modelId="{36C4601C-7E52-4045-8BEC-7442E6A6C8C3}" type="presParOf" srcId="{49C5D59D-492E-473B-9E31-84D4F5D80844}" destId="{A61CCA59-8354-4DFE-95B5-91EA67B87D30}" srcOrd="1" destOrd="0" presId="urn:microsoft.com/office/officeart/2005/8/layout/list1"/>
    <dgm:cxn modelId="{DA6D6842-3B3D-4B39-9165-98C9FCA13F5D}" type="presParOf" srcId="{D29A16AD-51DF-4D5E-AF4A-C48836978739}" destId="{9DDF5972-D898-4FCB-B763-EFE99E6D46C6}" srcOrd="9" destOrd="0" presId="urn:microsoft.com/office/officeart/2005/8/layout/list1"/>
    <dgm:cxn modelId="{4BE87A69-D7D5-448D-AAC9-955A5900877E}" type="presParOf" srcId="{D29A16AD-51DF-4D5E-AF4A-C48836978739}" destId="{62CB311F-63E9-4EA9-A4E0-29160E096D22}"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F33E13C1-82F0-4510-9464-1D0EE5C8A630}" type="doc">
      <dgm:prSet loTypeId="urn:microsoft.com/office/officeart/2005/8/layout/hierarchy3" loCatId="hierarchy" qsTypeId="urn:microsoft.com/office/officeart/2005/8/quickstyle/simple5" qsCatId="simple" csTypeId="urn:microsoft.com/office/officeart/2005/8/colors/accent1_2#5" csCatId="accent1" phldr="1"/>
      <dgm:spPr/>
      <dgm:t>
        <a:bodyPr/>
        <a:lstStyle/>
        <a:p>
          <a:endParaRPr lang="zh-CN" altLang="en-US"/>
        </a:p>
      </dgm:t>
    </dgm:pt>
    <dgm:pt modelId="{53B93035-32D2-42EA-860F-3FA0669F0360}">
      <dgm:prSet phldrT="[文本]" custT="1"/>
      <dgm:spPr/>
      <dgm:t>
        <a:bodyPr/>
        <a:lstStyle/>
        <a:p>
          <a:r>
            <a:rPr lang="zh-CN" altLang="en-US" sz="2400" dirty="0" smtClean="0">
              <a:solidFill>
                <a:schemeClr val="tx1"/>
              </a:solidFill>
              <a:latin typeface="黑体" pitchFamily="49" charset="-122"/>
              <a:ea typeface="黑体" pitchFamily="49" charset="-122"/>
            </a:rPr>
            <a:t>产前</a:t>
          </a:r>
          <a:endParaRPr lang="zh-CN" altLang="en-US" sz="2400" dirty="0">
            <a:solidFill>
              <a:schemeClr val="tx1"/>
            </a:solidFill>
            <a:latin typeface="黑体" pitchFamily="49" charset="-122"/>
            <a:ea typeface="黑体" pitchFamily="49" charset="-122"/>
          </a:endParaRPr>
        </a:p>
      </dgm:t>
    </dgm:pt>
    <dgm:pt modelId="{472A5BD3-C13F-499C-9ABD-6DD0C830CC41}" type="parTrans" cxnId="{2708C919-4433-41E5-AA30-322F6943FB70}">
      <dgm:prSet/>
      <dgm:spPr/>
      <dgm:t>
        <a:bodyPr/>
        <a:lstStyle/>
        <a:p>
          <a:endParaRPr lang="zh-CN" altLang="en-US"/>
        </a:p>
      </dgm:t>
    </dgm:pt>
    <dgm:pt modelId="{0F4DA75D-59C9-4990-9CAE-C5D7D2106210}" type="sibTrans" cxnId="{2708C919-4433-41E5-AA30-322F6943FB70}">
      <dgm:prSet/>
      <dgm:spPr/>
      <dgm:t>
        <a:bodyPr/>
        <a:lstStyle/>
        <a:p>
          <a:endParaRPr lang="zh-CN" altLang="en-US"/>
        </a:p>
      </dgm:t>
    </dgm:pt>
    <dgm:pt modelId="{9D491A59-63AD-4F60-ADB0-46A157022C28}">
      <dgm:prSet phldrT="[文本]" custT="1"/>
      <dgm:spPr/>
      <dgm:t>
        <a:bodyPr/>
        <a:lstStyle/>
        <a:p>
          <a:pPr algn="l"/>
          <a:r>
            <a:rPr lang="zh-CN" altLang="en-US" sz="2400" b="1" smtClean="0">
              <a:latin typeface="黑体" pitchFamily="49" charset="-122"/>
              <a:ea typeface="黑体" pitchFamily="49" charset="-122"/>
              <a:sym typeface="仿宋_GB2312" pitchFamily="49" charset="-122"/>
            </a:rPr>
            <a:t>国家油料作物改良中心</a:t>
          </a:r>
          <a:endParaRPr lang="zh-CN" altLang="en-US" sz="2400" dirty="0"/>
        </a:p>
      </dgm:t>
    </dgm:pt>
    <dgm:pt modelId="{9BA1ABC8-0C73-4873-B578-F9B232CD1892}" type="parTrans" cxnId="{523208C1-7717-4AD5-96E9-787243833536}">
      <dgm:prSet/>
      <dgm:spPr/>
      <dgm:t>
        <a:bodyPr/>
        <a:lstStyle/>
        <a:p>
          <a:endParaRPr lang="zh-CN" altLang="en-US"/>
        </a:p>
      </dgm:t>
    </dgm:pt>
    <dgm:pt modelId="{DA82B592-3D26-4BB0-96F4-40A5884695F6}" type="sibTrans" cxnId="{523208C1-7717-4AD5-96E9-787243833536}">
      <dgm:prSet/>
      <dgm:spPr/>
      <dgm:t>
        <a:bodyPr/>
        <a:lstStyle/>
        <a:p>
          <a:endParaRPr lang="zh-CN" altLang="en-US"/>
        </a:p>
      </dgm:t>
    </dgm:pt>
    <dgm:pt modelId="{A5B4B6EC-A583-4BD2-B0D6-8008F62A6CB3}">
      <dgm:prSet phldrT="[文本]" custT="1"/>
      <dgm:spPr/>
      <dgm:t>
        <a:bodyPr/>
        <a:lstStyle/>
        <a:p>
          <a:pPr algn="l"/>
          <a:r>
            <a:rPr lang="zh-CN" altLang="en-US" sz="2400" b="1" dirty="0" smtClean="0">
              <a:latin typeface="黑体" pitchFamily="49" charset="-122"/>
              <a:ea typeface="黑体" pitchFamily="49" charset="-122"/>
              <a:sym typeface="仿宋_GB2312" pitchFamily="49" charset="-122"/>
            </a:rPr>
            <a:t>农业部油料作物生物学与育种重点实验室</a:t>
          </a:r>
          <a:endParaRPr lang="zh-CN" altLang="en-US" sz="2400" dirty="0"/>
        </a:p>
      </dgm:t>
    </dgm:pt>
    <dgm:pt modelId="{E737E99D-EB01-4C04-A844-3C3E62C7EF9D}" type="parTrans" cxnId="{760D4D41-A887-45CB-A78C-2AC49446B52E}">
      <dgm:prSet/>
      <dgm:spPr/>
      <dgm:t>
        <a:bodyPr/>
        <a:lstStyle/>
        <a:p>
          <a:endParaRPr lang="zh-CN" altLang="en-US"/>
        </a:p>
      </dgm:t>
    </dgm:pt>
    <dgm:pt modelId="{B9584AF3-DAF0-444E-936A-CB0A772B35E6}" type="sibTrans" cxnId="{760D4D41-A887-45CB-A78C-2AC49446B52E}">
      <dgm:prSet/>
      <dgm:spPr/>
      <dgm:t>
        <a:bodyPr/>
        <a:lstStyle/>
        <a:p>
          <a:endParaRPr lang="zh-CN" altLang="en-US"/>
        </a:p>
      </dgm:t>
    </dgm:pt>
    <dgm:pt modelId="{AD877BD2-F474-4D24-8BAD-F7D579375737}">
      <dgm:prSet phldrT="[文本]" custT="1"/>
      <dgm:spPr/>
      <dgm:t>
        <a:bodyPr/>
        <a:lstStyle/>
        <a:p>
          <a:pPr algn="l"/>
          <a:r>
            <a:rPr lang="zh-CN" altLang="en-US" sz="2400" b="1" dirty="0" smtClean="0">
              <a:latin typeface="黑体" pitchFamily="49" charset="-122"/>
              <a:ea typeface="黑体" pitchFamily="49" charset="-122"/>
              <a:sym typeface="仿宋_GB2312" pitchFamily="49" charset="-122"/>
            </a:rPr>
            <a:t>农业部野生花生资源圃</a:t>
          </a:r>
          <a:endParaRPr lang="zh-CN" altLang="en-US" sz="2400" dirty="0"/>
        </a:p>
      </dgm:t>
    </dgm:pt>
    <dgm:pt modelId="{EEB46CAE-3252-428E-9630-1A650DEA64A2}" type="parTrans" cxnId="{D55367FF-695B-4259-89CB-77C0836B9D5F}">
      <dgm:prSet/>
      <dgm:spPr/>
      <dgm:t>
        <a:bodyPr/>
        <a:lstStyle/>
        <a:p>
          <a:endParaRPr lang="zh-CN" altLang="en-US"/>
        </a:p>
      </dgm:t>
    </dgm:pt>
    <dgm:pt modelId="{25D05E96-2B28-4346-ADCB-F411494C5BDE}" type="sibTrans" cxnId="{D55367FF-695B-4259-89CB-77C0836B9D5F}">
      <dgm:prSet/>
      <dgm:spPr/>
      <dgm:t>
        <a:bodyPr/>
        <a:lstStyle/>
        <a:p>
          <a:endParaRPr lang="zh-CN" altLang="en-US"/>
        </a:p>
      </dgm:t>
    </dgm:pt>
    <dgm:pt modelId="{12B10E2C-4831-46C7-975C-7D4BCE61826D}">
      <dgm:prSet phldrT="[文本]"/>
      <dgm:spPr/>
      <dgm:t>
        <a:bodyPr/>
        <a:lstStyle/>
        <a:p>
          <a:pPr algn="l"/>
          <a:r>
            <a:rPr lang="zh-CN" altLang="en-US" b="1" smtClean="0">
              <a:latin typeface="黑体" pitchFamily="49" charset="-122"/>
              <a:ea typeface="黑体" pitchFamily="49" charset="-122"/>
              <a:sym typeface="Arial" charset="0"/>
            </a:rPr>
            <a:t>湖北省油料作物生物学与遗传改良国际合作基地</a:t>
          </a:r>
          <a:endParaRPr lang="zh-CN" altLang="en-US" dirty="0"/>
        </a:p>
      </dgm:t>
    </dgm:pt>
    <dgm:pt modelId="{4699DEBF-4611-490F-AB7B-1339AC76E520}" type="parTrans" cxnId="{62766885-08AE-4348-AEE3-C59E4BF3BBDA}">
      <dgm:prSet/>
      <dgm:spPr/>
      <dgm:t>
        <a:bodyPr/>
        <a:lstStyle/>
        <a:p>
          <a:endParaRPr lang="zh-CN" altLang="en-US"/>
        </a:p>
      </dgm:t>
    </dgm:pt>
    <dgm:pt modelId="{5BA3E853-758A-4322-AACF-EE62F2A925B1}" type="sibTrans" cxnId="{62766885-08AE-4348-AEE3-C59E4BF3BBDA}">
      <dgm:prSet/>
      <dgm:spPr/>
      <dgm:t>
        <a:bodyPr/>
        <a:lstStyle/>
        <a:p>
          <a:endParaRPr lang="zh-CN" altLang="en-US"/>
        </a:p>
      </dgm:t>
    </dgm:pt>
    <dgm:pt modelId="{832C73B8-39D3-45CA-A508-626733911199}" type="pres">
      <dgm:prSet presAssocID="{F33E13C1-82F0-4510-9464-1D0EE5C8A630}" presName="diagram" presStyleCnt="0">
        <dgm:presLayoutVars>
          <dgm:chPref val="1"/>
          <dgm:dir/>
          <dgm:animOne val="branch"/>
          <dgm:animLvl val="lvl"/>
          <dgm:resizeHandles/>
        </dgm:presLayoutVars>
      </dgm:prSet>
      <dgm:spPr/>
      <dgm:t>
        <a:bodyPr/>
        <a:lstStyle/>
        <a:p>
          <a:endParaRPr lang="zh-CN" altLang="en-US"/>
        </a:p>
      </dgm:t>
    </dgm:pt>
    <dgm:pt modelId="{B542B47F-4DD8-4BD3-A005-298F2751D8E2}" type="pres">
      <dgm:prSet presAssocID="{53B93035-32D2-42EA-860F-3FA0669F0360}" presName="root" presStyleCnt="0"/>
      <dgm:spPr/>
      <dgm:t>
        <a:bodyPr/>
        <a:lstStyle/>
        <a:p>
          <a:endParaRPr lang="zh-CN" altLang="en-US"/>
        </a:p>
      </dgm:t>
    </dgm:pt>
    <dgm:pt modelId="{A974BCCF-FC75-44F2-8607-757E5754971C}" type="pres">
      <dgm:prSet presAssocID="{53B93035-32D2-42EA-860F-3FA0669F0360}" presName="rootComposite" presStyleCnt="0"/>
      <dgm:spPr/>
      <dgm:t>
        <a:bodyPr/>
        <a:lstStyle/>
        <a:p>
          <a:endParaRPr lang="zh-CN" altLang="en-US"/>
        </a:p>
      </dgm:t>
    </dgm:pt>
    <dgm:pt modelId="{32884394-25DF-4487-818E-61D0A199DDA2}" type="pres">
      <dgm:prSet presAssocID="{53B93035-32D2-42EA-860F-3FA0669F0360}" presName="rootText" presStyleLbl="node1" presStyleIdx="0" presStyleCnt="1"/>
      <dgm:spPr/>
      <dgm:t>
        <a:bodyPr/>
        <a:lstStyle/>
        <a:p>
          <a:endParaRPr lang="zh-CN" altLang="en-US"/>
        </a:p>
      </dgm:t>
    </dgm:pt>
    <dgm:pt modelId="{AEE20A5B-3C24-4DFD-ABF1-D2556B90934F}" type="pres">
      <dgm:prSet presAssocID="{53B93035-32D2-42EA-860F-3FA0669F0360}" presName="rootConnector" presStyleLbl="node1" presStyleIdx="0" presStyleCnt="1"/>
      <dgm:spPr/>
      <dgm:t>
        <a:bodyPr/>
        <a:lstStyle/>
        <a:p>
          <a:endParaRPr lang="zh-CN" altLang="en-US"/>
        </a:p>
      </dgm:t>
    </dgm:pt>
    <dgm:pt modelId="{4D9174B9-0F88-49D8-8275-E0B12D89AAEF}" type="pres">
      <dgm:prSet presAssocID="{53B93035-32D2-42EA-860F-3FA0669F0360}" presName="childShape" presStyleCnt="0"/>
      <dgm:spPr/>
      <dgm:t>
        <a:bodyPr/>
        <a:lstStyle/>
        <a:p>
          <a:endParaRPr lang="zh-CN" altLang="en-US"/>
        </a:p>
      </dgm:t>
    </dgm:pt>
    <dgm:pt modelId="{C61B27BD-3727-499F-8B57-177782AF5FF0}" type="pres">
      <dgm:prSet presAssocID="{9BA1ABC8-0C73-4873-B578-F9B232CD1892}" presName="Name13" presStyleLbl="parChTrans1D2" presStyleIdx="0" presStyleCnt="4"/>
      <dgm:spPr/>
      <dgm:t>
        <a:bodyPr/>
        <a:lstStyle/>
        <a:p>
          <a:endParaRPr lang="zh-CN" altLang="en-US"/>
        </a:p>
      </dgm:t>
    </dgm:pt>
    <dgm:pt modelId="{F3499085-F2EC-4778-AEFE-C3A980C613D9}" type="pres">
      <dgm:prSet presAssocID="{9D491A59-63AD-4F60-ADB0-46A157022C28}" presName="childText" presStyleLbl="bgAcc1" presStyleIdx="0" presStyleCnt="4" custScaleX="614891">
        <dgm:presLayoutVars>
          <dgm:bulletEnabled val="1"/>
        </dgm:presLayoutVars>
      </dgm:prSet>
      <dgm:spPr/>
      <dgm:t>
        <a:bodyPr/>
        <a:lstStyle/>
        <a:p>
          <a:endParaRPr lang="zh-CN" altLang="en-US"/>
        </a:p>
      </dgm:t>
    </dgm:pt>
    <dgm:pt modelId="{EF3DE2A2-EE0F-46F2-AE91-1C62461E05A3}" type="pres">
      <dgm:prSet presAssocID="{E737E99D-EB01-4C04-A844-3C3E62C7EF9D}" presName="Name13" presStyleLbl="parChTrans1D2" presStyleIdx="1" presStyleCnt="4"/>
      <dgm:spPr/>
      <dgm:t>
        <a:bodyPr/>
        <a:lstStyle/>
        <a:p>
          <a:endParaRPr lang="zh-CN" altLang="en-US"/>
        </a:p>
      </dgm:t>
    </dgm:pt>
    <dgm:pt modelId="{A550686C-E736-4B24-BCDB-43FE2D407BA0}" type="pres">
      <dgm:prSet presAssocID="{A5B4B6EC-A583-4BD2-B0D6-8008F62A6CB3}" presName="childText" presStyleLbl="bgAcc1" presStyleIdx="1" presStyleCnt="4" custScaleX="614751">
        <dgm:presLayoutVars>
          <dgm:bulletEnabled val="1"/>
        </dgm:presLayoutVars>
      </dgm:prSet>
      <dgm:spPr/>
      <dgm:t>
        <a:bodyPr/>
        <a:lstStyle/>
        <a:p>
          <a:endParaRPr lang="zh-CN" altLang="en-US"/>
        </a:p>
      </dgm:t>
    </dgm:pt>
    <dgm:pt modelId="{F1E4AD38-D131-4987-9CF7-1450AAE064D2}" type="pres">
      <dgm:prSet presAssocID="{EEB46CAE-3252-428E-9630-1A650DEA64A2}" presName="Name13" presStyleLbl="parChTrans1D2" presStyleIdx="2" presStyleCnt="4"/>
      <dgm:spPr/>
      <dgm:t>
        <a:bodyPr/>
        <a:lstStyle/>
        <a:p>
          <a:endParaRPr lang="zh-CN" altLang="en-US"/>
        </a:p>
      </dgm:t>
    </dgm:pt>
    <dgm:pt modelId="{8A285399-1837-4259-BF01-02EA79576BB1}" type="pres">
      <dgm:prSet presAssocID="{AD877BD2-F474-4D24-8BAD-F7D579375737}" presName="childText" presStyleLbl="bgAcc1" presStyleIdx="2" presStyleCnt="4" custScaleX="614751">
        <dgm:presLayoutVars>
          <dgm:bulletEnabled val="1"/>
        </dgm:presLayoutVars>
      </dgm:prSet>
      <dgm:spPr/>
      <dgm:t>
        <a:bodyPr/>
        <a:lstStyle/>
        <a:p>
          <a:endParaRPr lang="zh-CN" altLang="en-US"/>
        </a:p>
      </dgm:t>
    </dgm:pt>
    <dgm:pt modelId="{924B7922-5CC6-468B-B972-5021D15AC0B4}" type="pres">
      <dgm:prSet presAssocID="{4699DEBF-4611-490F-AB7B-1339AC76E520}" presName="Name13" presStyleLbl="parChTrans1D2" presStyleIdx="3" presStyleCnt="4"/>
      <dgm:spPr/>
      <dgm:t>
        <a:bodyPr/>
        <a:lstStyle/>
        <a:p>
          <a:endParaRPr lang="zh-CN" altLang="en-US"/>
        </a:p>
      </dgm:t>
    </dgm:pt>
    <dgm:pt modelId="{8DA5F68D-33C0-412A-9A90-1E5CE4FC0AB9}" type="pres">
      <dgm:prSet presAssocID="{12B10E2C-4831-46C7-975C-7D4BCE61826D}" presName="childText" presStyleLbl="bgAcc1" presStyleIdx="3" presStyleCnt="4" custScaleX="613174">
        <dgm:presLayoutVars>
          <dgm:bulletEnabled val="1"/>
        </dgm:presLayoutVars>
      </dgm:prSet>
      <dgm:spPr/>
      <dgm:t>
        <a:bodyPr/>
        <a:lstStyle/>
        <a:p>
          <a:endParaRPr lang="zh-CN" altLang="en-US"/>
        </a:p>
      </dgm:t>
    </dgm:pt>
  </dgm:ptLst>
  <dgm:cxnLst>
    <dgm:cxn modelId="{CDFB9CEF-CF85-439B-91EC-BEDEBB370E3B}" type="presOf" srcId="{9D491A59-63AD-4F60-ADB0-46A157022C28}" destId="{F3499085-F2EC-4778-AEFE-C3A980C613D9}" srcOrd="0" destOrd="0" presId="urn:microsoft.com/office/officeart/2005/8/layout/hierarchy3"/>
    <dgm:cxn modelId="{61B96A82-B697-43BC-9490-9E380ECDB2D3}" type="presOf" srcId="{EEB46CAE-3252-428E-9630-1A650DEA64A2}" destId="{F1E4AD38-D131-4987-9CF7-1450AAE064D2}" srcOrd="0" destOrd="0" presId="urn:microsoft.com/office/officeart/2005/8/layout/hierarchy3"/>
    <dgm:cxn modelId="{E4A4768A-199F-43D9-BDCA-917C9A264490}" type="presOf" srcId="{AD877BD2-F474-4D24-8BAD-F7D579375737}" destId="{8A285399-1837-4259-BF01-02EA79576BB1}" srcOrd="0" destOrd="0" presId="urn:microsoft.com/office/officeart/2005/8/layout/hierarchy3"/>
    <dgm:cxn modelId="{760D4D41-A887-45CB-A78C-2AC49446B52E}" srcId="{53B93035-32D2-42EA-860F-3FA0669F0360}" destId="{A5B4B6EC-A583-4BD2-B0D6-8008F62A6CB3}" srcOrd="1" destOrd="0" parTransId="{E737E99D-EB01-4C04-A844-3C3E62C7EF9D}" sibTransId="{B9584AF3-DAF0-444E-936A-CB0A772B35E6}"/>
    <dgm:cxn modelId="{78088BF4-CD97-4492-B4F4-6D622D700674}" type="presOf" srcId="{12B10E2C-4831-46C7-975C-7D4BCE61826D}" destId="{8DA5F68D-33C0-412A-9A90-1E5CE4FC0AB9}" srcOrd="0" destOrd="0" presId="urn:microsoft.com/office/officeart/2005/8/layout/hierarchy3"/>
    <dgm:cxn modelId="{26BC40D6-5CA6-4C9F-B9D8-D0D667EE6190}" type="presOf" srcId="{E737E99D-EB01-4C04-A844-3C3E62C7EF9D}" destId="{EF3DE2A2-EE0F-46F2-AE91-1C62461E05A3}" srcOrd="0" destOrd="0" presId="urn:microsoft.com/office/officeart/2005/8/layout/hierarchy3"/>
    <dgm:cxn modelId="{2708C919-4433-41E5-AA30-322F6943FB70}" srcId="{F33E13C1-82F0-4510-9464-1D0EE5C8A630}" destId="{53B93035-32D2-42EA-860F-3FA0669F0360}" srcOrd="0" destOrd="0" parTransId="{472A5BD3-C13F-499C-9ABD-6DD0C830CC41}" sibTransId="{0F4DA75D-59C9-4990-9CAE-C5D7D2106210}"/>
    <dgm:cxn modelId="{B885C865-8F42-409F-B5DC-07EB9F85243D}" type="presOf" srcId="{9BA1ABC8-0C73-4873-B578-F9B232CD1892}" destId="{C61B27BD-3727-499F-8B57-177782AF5FF0}" srcOrd="0" destOrd="0" presId="urn:microsoft.com/office/officeart/2005/8/layout/hierarchy3"/>
    <dgm:cxn modelId="{3CC2D458-51A1-4BE0-AAD2-6BC0C515752B}" type="presOf" srcId="{53B93035-32D2-42EA-860F-3FA0669F0360}" destId="{32884394-25DF-4487-818E-61D0A199DDA2}" srcOrd="0" destOrd="0" presId="urn:microsoft.com/office/officeart/2005/8/layout/hierarchy3"/>
    <dgm:cxn modelId="{523208C1-7717-4AD5-96E9-787243833536}" srcId="{53B93035-32D2-42EA-860F-3FA0669F0360}" destId="{9D491A59-63AD-4F60-ADB0-46A157022C28}" srcOrd="0" destOrd="0" parTransId="{9BA1ABC8-0C73-4873-B578-F9B232CD1892}" sibTransId="{DA82B592-3D26-4BB0-96F4-40A5884695F6}"/>
    <dgm:cxn modelId="{809479AB-B0DE-4167-AED2-DA1CF808057B}" type="presOf" srcId="{53B93035-32D2-42EA-860F-3FA0669F0360}" destId="{AEE20A5B-3C24-4DFD-ABF1-D2556B90934F}" srcOrd="1" destOrd="0" presId="urn:microsoft.com/office/officeart/2005/8/layout/hierarchy3"/>
    <dgm:cxn modelId="{DE1AAE82-1556-48D2-A1DD-D6642739D9B7}" type="presOf" srcId="{F33E13C1-82F0-4510-9464-1D0EE5C8A630}" destId="{832C73B8-39D3-45CA-A508-626733911199}" srcOrd="0" destOrd="0" presId="urn:microsoft.com/office/officeart/2005/8/layout/hierarchy3"/>
    <dgm:cxn modelId="{62766885-08AE-4348-AEE3-C59E4BF3BBDA}" srcId="{53B93035-32D2-42EA-860F-3FA0669F0360}" destId="{12B10E2C-4831-46C7-975C-7D4BCE61826D}" srcOrd="3" destOrd="0" parTransId="{4699DEBF-4611-490F-AB7B-1339AC76E520}" sibTransId="{5BA3E853-758A-4322-AACF-EE62F2A925B1}"/>
    <dgm:cxn modelId="{247A280E-62D3-4A83-9F9C-10E81E96141E}" type="presOf" srcId="{A5B4B6EC-A583-4BD2-B0D6-8008F62A6CB3}" destId="{A550686C-E736-4B24-BCDB-43FE2D407BA0}" srcOrd="0" destOrd="0" presId="urn:microsoft.com/office/officeart/2005/8/layout/hierarchy3"/>
    <dgm:cxn modelId="{D55367FF-695B-4259-89CB-77C0836B9D5F}" srcId="{53B93035-32D2-42EA-860F-3FA0669F0360}" destId="{AD877BD2-F474-4D24-8BAD-F7D579375737}" srcOrd="2" destOrd="0" parTransId="{EEB46CAE-3252-428E-9630-1A650DEA64A2}" sibTransId="{25D05E96-2B28-4346-ADCB-F411494C5BDE}"/>
    <dgm:cxn modelId="{5C23C944-1AF1-4174-9C6C-D147C8FD7BFE}" type="presOf" srcId="{4699DEBF-4611-490F-AB7B-1339AC76E520}" destId="{924B7922-5CC6-468B-B972-5021D15AC0B4}" srcOrd="0" destOrd="0" presId="urn:microsoft.com/office/officeart/2005/8/layout/hierarchy3"/>
    <dgm:cxn modelId="{69DC3480-60F6-4D54-B620-2B8E362F231D}" type="presParOf" srcId="{832C73B8-39D3-45CA-A508-626733911199}" destId="{B542B47F-4DD8-4BD3-A005-298F2751D8E2}" srcOrd="0" destOrd="0" presId="urn:microsoft.com/office/officeart/2005/8/layout/hierarchy3"/>
    <dgm:cxn modelId="{469C74B6-58CF-4CFF-8556-3F8A36509480}" type="presParOf" srcId="{B542B47F-4DD8-4BD3-A005-298F2751D8E2}" destId="{A974BCCF-FC75-44F2-8607-757E5754971C}" srcOrd="0" destOrd="0" presId="urn:microsoft.com/office/officeart/2005/8/layout/hierarchy3"/>
    <dgm:cxn modelId="{C75356F0-89CA-431C-A38A-701717A7566E}" type="presParOf" srcId="{A974BCCF-FC75-44F2-8607-757E5754971C}" destId="{32884394-25DF-4487-818E-61D0A199DDA2}" srcOrd="0" destOrd="0" presId="urn:microsoft.com/office/officeart/2005/8/layout/hierarchy3"/>
    <dgm:cxn modelId="{D7F3C244-1964-430E-9D7B-21F20F7D73AD}" type="presParOf" srcId="{A974BCCF-FC75-44F2-8607-757E5754971C}" destId="{AEE20A5B-3C24-4DFD-ABF1-D2556B90934F}" srcOrd="1" destOrd="0" presId="urn:microsoft.com/office/officeart/2005/8/layout/hierarchy3"/>
    <dgm:cxn modelId="{130F3A92-D47E-4AD6-B717-7D2FFAC1701F}" type="presParOf" srcId="{B542B47F-4DD8-4BD3-A005-298F2751D8E2}" destId="{4D9174B9-0F88-49D8-8275-E0B12D89AAEF}" srcOrd="1" destOrd="0" presId="urn:microsoft.com/office/officeart/2005/8/layout/hierarchy3"/>
    <dgm:cxn modelId="{A3D63564-55B5-4EA1-B521-38C41735FE2B}" type="presParOf" srcId="{4D9174B9-0F88-49D8-8275-E0B12D89AAEF}" destId="{C61B27BD-3727-499F-8B57-177782AF5FF0}" srcOrd="0" destOrd="0" presId="urn:microsoft.com/office/officeart/2005/8/layout/hierarchy3"/>
    <dgm:cxn modelId="{78BE31D4-1183-490E-BB70-FB392477C7CF}" type="presParOf" srcId="{4D9174B9-0F88-49D8-8275-E0B12D89AAEF}" destId="{F3499085-F2EC-4778-AEFE-C3A980C613D9}" srcOrd="1" destOrd="0" presId="urn:microsoft.com/office/officeart/2005/8/layout/hierarchy3"/>
    <dgm:cxn modelId="{8CE83FBE-44BE-4DC2-BC9A-E366EF25C22E}" type="presParOf" srcId="{4D9174B9-0F88-49D8-8275-E0B12D89AAEF}" destId="{EF3DE2A2-EE0F-46F2-AE91-1C62461E05A3}" srcOrd="2" destOrd="0" presId="urn:microsoft.com/office/officeart/2005/8/layout/hierarchy3"/>
    <dgm:cxn modelId="{97C43F07-EE0C-44BB-8C27-703F758CA421}" type="presParOf" srcId="{4D9174B9-0F88-49D8-8275-E0B12D89AAEF}" destId="{A550686C-E736-4B24-BCDB-43FE2D407BA0}" srcOrd="3" destOrd="0" presId="urn:microsoft.com/office/officeart/2005/8/layout/hierarchy3"/>
    <dgm:cxn modelId="{03853BE5-51F4-4E34-8BBD-D27F4267E09F}" type="presParOf" srcId="{4D9174B9-0F88-49D8-8275-E0B12D89AAEF}" destId="{F1E4AD38-D131-4987-9CF7-1450AAE064D2}" srcOrd="4" destOrd="0" presId="urn:microsoft.com/office/officeart/2005/8/layout/hierarchy3"/>
    <dgm:cxn modelId="{455DF99A-BCD8-4625-A4D4-5BBBD5503E44}" type="presParOf" srcId="{4D9174B9-0F88-49D8-8275-E0B12D89AAEF}" destId="{8A285399-1837-4259-BF01-02EA79576BB1}" srcOrd="5" destOrd="0" presId="urn:microsoft.com/office/officeart/2005/8/layout/hierarchy3"/>
    <dgm:cxn modelId="{6600984D-FAC0-46C0-8AF7-CE803F2DD206}" type="presParOf" srcId="{4D9174B9-0F88-49D8-8275-E0B12D89AAEF}" destId="{924B7922-5CC6-468B-B972-5021D15AC0B4}" srcOrd="6" destOrd="0" presId="urn:microsoft.com/office/officeart/2005/8/layout/hierarchy3"/>
    <dgm:cxn modelId="{2E05B8AE-CA0A-441A-8D3A-E72AA7CD5F43}" type="presParOf" srcId="{4D9174B9-0F88-49D8-8275-E0B12D89AAEF}" destId="{8DA5F68D-33C0-412A-9A90-1E5CE4FC0AB9}" srcOrd="7"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F33E13C1-82F0-4510-9464-1D0EE5C8A630}" type="doc">
      <dgm:prSet loTypeId="urn:microsoft.com/office/officeart/2005/8/layout/hierarchy3" loCatId="hierarchy" qsTypeId="urn:microsoft.com/office/officeart/2005/8/quickstyle/3d1" qsCatId="3D" csTypeId="urn:microsoft.com/office/officeart/2005/8/colors/accent1_2#6" csCatId="accent1" phldr="1"/>
      <dgm:spPr/>
      <dgm:t>
        <a:bodyPr/>
        <a:lstStyle/>
        <a:p>
          <a:endParaRPr lang="zh-CN" altLang="en-US"/>
        </a:p>
      </dgm:t>
    </dgm:pt>
    <dgm:pt modelId="{53B93035-32D2-42EA-860F-3FA0669F0360}">
      <dgm:prSet phldrT="[文本]" custT="1"/>
      <dgm:spPr/>
      <dgm:t>
        <a:bodyPr/>
        <a:lstStyle/>
        <a:p>
          <a:r>
            <a:rPr lang="zh-CN" altLang="en-US" sz="2400" dirty="0" smtClean="0">
              <a:solidFill>
                <a:schemeClr val="tx1"/>
              </a:solidFill>
              <a:latin typeface="黑体" pitchFamily="49" charset="-122"/>
              <a:ea typeface="黑体" pitchFamily="49" charset="-122"/>
            </a:rPr>
            <a:t>产中</a:t>
          </a:r>
          <a:endParaRPr lang="zh-CN" altLang="en-US" sz="2400" dirty="0">
            <a:solidFill>
              <a:schemeClr val="tx1"/>
            </a:solidFill>
            <a:latin typeface="黑体" pitchFamily="49" charset="-122"/>
            <a:ea typeface="黑体" pitchFamily="49" charset="-122"/>
          </a:endParaRPr>
        </a:p>
      </dgm:t>
    </dgm:pt>
    <dgm:pt modelId="{472A5BD3-C13F-499C-9ABD-6DD0C830CC41}" type="parTrans" cxnId="{2708C919-4433-41E5-AA30-322F6943FB70}">
      <dgm:prSet/>
      <dgm:spPr/>
      <dgm:t>
        <a:bodyPr/>
        <a:lstStyle/>
        <a:p>
          <a:endParaRPr lang="zh-CN" altLang="en-US"/>
        </a:p>
      </dgm:t>
    </dgm:pt>
    <dgm:pt modelId="{0F4DA75D-59C9-4990-9CAE-C5D7D2106210}" type="sibTrans" cxnId="{2708C919-4433-41E5-AA30-322F6943FB70}">
      <dgm:prSet/>
      <dgm:spPr/>
      <dgm:t>
        <a:bodyPr/>
        <a:lstStyle/>
        <a:p>
          <a:endParaRPr lang="zh-CN" altLang="en-US"/>
        </a:p>
      </dgm:t>
    </dgm:pt>
    <dgm:pt modelId="{9D491A59-63AD-4F60-ADB0-46A157022C28}">
      <dgm:prSet phldrT="[文本]" custT="1"/>
      <dgm:spPr/>
      <dgm:t>
        <a:bodyPr/>
        <a:lstStyle/>
        <a:p>
          <a:pPr algn="l"/>
          <a:r>
            <a:rPr lang="zh-CN" altLang="en-US" sz="2400" b="1" smtClean="0">
              <a:latin typeface="黑体" pitchFamily="49" charset="-122"/>
              <a:ea typeface="黑体" pitchFamily="49" charset="-122"/>
              <a:sym typeface="仿宋_GB2312" pitchFamily="49" charset="-122"/>
            </a:rPr>
            <a:t>国家油菜产业技术研发中心</a:t>
          </a:r>
          <a:endParaRPr lang="zh-CN" altLang="en-US" sz="2400" dirty="0"/>
        </a:p>
      </dgm:t>
    </dgm:pt>
    <dgm:pt modelId="{9BA1ABC8-0C73-4873-B578-F9B232CD1892}" type="parTrans" cxnId="{523208C1-7717-4AD5-96E9-787243833536}">
      <dgm:prSet/>
      <dgm:spPr/>
      <dgm:t>
        <a:bodyPr/>
        <a:lstStyle/>
        <a:p>
          <a:endParaRPr lang="zh-CN" altLang="en-US"/>
        </a:p>
      </dgm:t>
    </dgm:pt>
    <dgm:pt modelId="{DA82B592-3D26-4BB0-96F4-40A5884695F6}" type="sibTrans" cxnId="{523208C1-7717-4AD5-96E9-787243833536}">
      <dgm:prSet/>
      <dgm:spPr/>
      <dgm:t>
        <a:bodyPr/>
        <a:lstStyle/>
        <a:p>
          <a:endParaRPr lang="zh-CN" altLang="en-US"/>
        </a:p>
      </dgm:t>
    </dgm:pt>
    <dgm:pt modelId="{A5B4B6EC-A583-4BD2-B0D6-8008F62A6CB3}">
      <dgm:prSet phldrT="[文本]" custT="1"/>
      <dgm:spPr/>
      <dgm:t>
        <a:bodyPr/>
        <a:lstStyle/>
        <a:p>
          <a:pPr algn="l"/>
          <a:r>
            <a:rPr lang="zh-CN" altLang="en-US" sz="2400" b="1" smtClean="0">
              <a:latin typeface="黑体" pitchFamily="49" charset="-122"/>
              <a:ea typeface="黑体" pitchFamily="49" charset="-122"/>
              <a:sym typeface="仿宋_GB2312" pitchFamily="49" charset="-122"/>
            </a:rPr>
            <a:t>农业部转基因植物环境安全检测中心（武汉）</a:t>
          </a:r>
          <a:endParaRPr lang="zh-CN" altLang="en-US" sz="2400" dirty="0"/>
        </a:p>
      </dgm:t>
    </dgm:pt>
    <dgm:pt modelId="{E737E99D-EB01-4C04-A844-3C3E62C7EF9D}" type="parTrans" cxnId="{760D4D41-A887-45CB-A78C-2AC49446B52E}">
      <dgm:prSet/>
      <dgm:spPr/>
      <dgm:t>
        <a:bodyPr/>
        <a:lstStyle/>
        <a:p>
          <a:endParaRPr lang="zh-CN" altLang="en-US"/>
        </a:p>
      </dgm:t>
    </dgm:pt>
    <dgm:pt modelId="{B9584AF3-DAF0-444E-936A-CB0A772B35E6}" type="sibTrans" cxnId="{760D4D41-A887-45CB-A78C-2AC49446B52E}">
      <dgm:prSet/>
      <dgm:spPr/>
      <dgm:t>
        <a:bodyPr/>
        <a:lstStyle/>
        <a:p>
          <a:endParaRPr lang="zh-CN" altLang="en-US"/>
        </a:p>
      </dgm:t>
    </dgm:pt>
    <dgm:pt modelId="{832C73B8-39D3-45CA-A508-626733911199}" type="pres">
      <dgm:prSet presAssocID="{F33E13C1-82F0-4510-9464-1D0EE5C8A630}" presName="diagram" presStyleCnt="0">
        <dgm:presLayoutVars>
          <dgm:chPref val="1"/>
          <dgm:dir/>
          <dgm:animOne val="branch"/>
          <dgm:animLvl val="lvl"/>
          <dgm:resizeHandles/>
        </dgm:presLayoutVars>
      </dgm:prSet>
      <dgm:spPr/>
      <dgm:t>
        <a:bodyPr/>
        <a:lstStyle/>
        <a:p>
          <a:endParaRPr lang="zh-CN" altLang="en-US"/>
        </a:p>
      </dgm:t>
    </dgm:pt>
    <dgm:pt modelId="{B542B47F-4DD8-4BD3-A005-298F2751D8E2}" type="pres">
      <dgm:prSet presAssocID="{53B93035-32D2-42EA-860F-3FA0669F0360}" presName="root" presStyleCnt="0"/>
      <dgm:spPr/>
      <dgm:t>
        <a:bodyPr/>
        <a:lstStyle/>
        <a:p>
          <a:endParaRPr lang="zh-CN" altLang="en-US"/>
        </a:p>
      </dgm:t>
    </dgm:pt>
    <dgm:pt modelId="{A974BCCF-FC75-44F2-8607-757E5754971C}" type="pres">
      <dgm:prSet presAssocID="{53B93035-32D2-42EA-860F-3FA0669F0360}" presName="rootComposite" presStyleCnt="0"/>
      <dgm:spPr/>
      <dgm:t>
        <a:bodyPr/>
        <a:lstStyle/>
        <a:p>
          <a:endParaRPr lang="zh-CN" altLang="en-US"/>
        </a:p>
      </dgm:t>
    </dgm:pt>
    <dgm:pt modelId="{32884394-25DF-4487-818E-61D0A199DDA2}" type="pres">
      <dgm:prSet presAssocID="{53B93035-32D2-42EA-860F-3FA0669F0360}" presName="rootText" presStyleLbl="node1" presStyleIdx="0" presStyleCnt="1"/>
      <dgm:spPr/>
      <dgm:t>
        <a:bodyPr/>
        <a:lstStyle/>
        <a:p>
          <a:endParaRPr lang="zh-CN" altLang="en-US"/>
        </a:p>
      </dgm:t>
    </dgm:pt>
    <dgm:pt modelId="{AEE20A5B-3C24-4DFD-ABF1-D2556B90934F}" type="pres">
      <dgm:prSet presAssocID="{53B93035-32D2-42EA-860F-3FA0669F0360}" presName="rootConnector" presStyleLbl="node1" presStyleIdx="0" presStyleCnt="1"/>
      <dgm:spPr/>
      <dgm:t>
        <a:bodyPr/>
        <a:lstStyle/>
        <a:p>
          <a:endParaRPr lang="zh-CN" altLang="en-US"/>
        </a:p>
      </dgm:t>
    </dgm:pt>
    <dgm:pt modelId="{4D9174B9-0F88-49D8-8275-E0B12D89AAEF}" type="pres">
      <dgm:prSet presAssocID="{53B93035-32D2-42EA-860F-3FA0669F0360}" presName="childShape" presStyleCnt="0"/>
      <dgm:spPr/>
      <dgm:t>
        <a:bodyPr/>
        <a:lstStyle/>
        <a:p>
          <a:endParaRPr lang="zh-CN" altLang="en-US"/>
        </a:p>
      </dgm:t>
    </dgm:pt>
    <dgm:pt modelId="{C61B27BD-3727-499F-8B57-177782AF5FF0}" type="pres">
      <dgm:prSet presAssocID="{9BA1ABC8-0C73-4873-B578-F9B232CD1892}" presName="Name13" presStyleLbl="parChTrans1D2" presStyleIdx="0" presStyleCnt="2"/>
      <dgm:spPr/>
      <dgm:t>
        <a:bodyPr/>
        <a:lstStyle/>
        <a:p>
          <a:endParaRPr lang="zh-CN" altLang="en-US"/>
        </a:p>
      </dgm:t>
    </dgm:pt>
    <dgm:pt modelId="{F3499085-F2EC-4778-AEFE-C3A980C613D9}" type="pres">
      <dgm:prSet presAssocID="{9D491A59-63AD-4F60-ADB0-46A157022C28}" presName="childText" presStyleLbl="bgAcc1" presStyleIdx="0" presStyleCnt="2" custScaleX="614891">
        <dgm:presLayoutVars>
          <dgm:bulletEnabled val="1"/>
        </dgm:presLayoutVars>
      </dgm:prSet>
      <dgm:spPr/>
      <dgm:t>
        <a:bodyPr/>
        <a:lstStyle/>
        <a:p>
          <a:endParaRPr lang="zh-CN" altLang="en-US"/>
        </a:p>
      </dgm:t>
    </dgm:pt>
    <dgm:pt modelId="{EF3DE2A2-EE0F-46F2-AE91-1C62461E05A3}" type="pres">
      <dgm:prSet presAssocID="{E737E99D-EB01-4C04-A844-3C3E62C7EF9D}" presName="Name13" presStyleLbl="parChTrans1D2" presStyleIdx="1" presStyleCnt="2"/>
      <dgm:spPr/>
      <dgm:t>
        <a:bodyPr/>
        <a:lstStyle/>
        <a:p>
          <a:endParaRPr lang="zh-CN" altLang="en-US"/>
        </a:p>
      </dgm:t>
    </dgm:pt>
    <dgm:pt modelId="{A550686C-E736-4B24-BCDB-43FE2D407BA0}" type="pres">
      <dgm:prSet presAssocID="{A5B4B6EC-A583-4BD2-B0D6-8008F62A6CB3}" presName="childText" presStyleLbl="bgAcc1" presStyleIdx="1" presStyleCnt="2" custScaleX="614751">
        <dgm:presLayoutVars>
          <dgm:bulletEnabled val="1"/>
        </dgm:presLayoutVars>
      </dgm:prSet>
      <dgm:spPr/>
      <dgm:t>
        <a:bodyPr/>
        <a:lstStyle/>
        <a:p>
          <a:endParaRPr lang="zh-CN" altLang="en-US"/>
        </a:p>
      </dgm:t>
    </dgm:pt>
  </dgm:ptLst>
  <dgm:cxnLst>
    <dgm:cxn modelId="{26D47678-A47A-4CD9-A4F3-94514CAC09D7}" type="presOf" srcId="{E737E99D-EB01-4C04-A844-3C3E62C7EF9D}" destId="{EF3DE2A2-EE0F-46F2-AE91-1C62461E05A3}" srcOrd="0" destOrd="0" presId="urn:microsoft.com/office/officeart/2005/8/layout/hierarchy3"/>
    <dgm:cxn modelId="{2708C919-4433-41E5-AA30-322F6943FB70}" srcId="{F33E13C1-82F0-4510-9464-1D0EE5C8A630}" destId="{53B93035-32D2-42EA-860F-3FA0669F0360}" srcOrd="0" destOrd="0" parTransId="{472A5BD3-C13F-499C-9ABD-6DD0C830CC41}" sibTransId="{0F4DA75D-59C9-4990-9CAE-C5D7D2106210}"/>
    <dgm:cxn modelId="{523208C1-7717-4AD5-96E9-787243833536}" srcId="{53B93035-32D2-42EA-860F-3FA0669F0360}" destId="{9D491A59-63AD-4F60-ADB0-46A157022C28}" srcOrd="0" destOrd="0" parTransId="{9BA1ABC8-0C73-4873-B578-F9B232CD1892}" sibTransId="{DA82B592-3D26-4BB0-96F4-40A5884695F6}"/>
    <dgm:cxn modelId="{89ACDB81-4A9F-413D-AB12-802164F53EC6}" type="presOf" srcId="{F33E13C1-82F0-4510-9464-1D0EE5C8A630}" destId="{832C73B8-39D3-45CA-A508-626733911199}" srcOrd="0" destOrd="0" presId="urn:microsoft.com/office/officeart/2005/8/layout/hierarchy3"/>
    <dgm:cxn modelId="{C9E3661C-4449-498A-B5F2-18181C870A1C}" type="presOf" srcId="{A5B4B6EC-A583-4BD2-B0D6-8008F62A6CB3}" destId="{A550686C-E736-4B24-BCDB-43FE2D407BA0}" srcOrd="0" destOrd="0" presId="urn:microsoft.com/office/officeart/2005/8/layout/hierarchy3"/>
    <dgm:cxn modelId="{760D4D41-A887-45CB-A78C-2AC49446B52E}" srcId="{53B93035-32D2-42EA-860F-3FA0669F0360}" destId="{A5B4B6EC-A583-4BD2-B0D6-8008F62A6CB3}" srcOrd="1" destOrd="0" parTransId="{E737E99D-EB01-4C04-A844-3C3E62C7EF9D}" sibTransId="{B9584AF3-DAF0-444E-936A-CB0A772B35E6}"/>
    <dgm:cxn modelId="{DC4BD534-6299-4114-B213-3B9EA272845F}" type="presOf" srcId="{53B93035-32D2-42EA-860F-3FA0669F0360}" destId="{AEE20A5B-3C24-4DFD-ABF1-D2556B90934F}" srcOrd="1" destOrd="0" presId="urn:microsoft.com/office/officeart/2005/8/layout/hierarchy3"/>
    <dgm:cxn modelId="{63BC369D-7CF7-42FC-A493-40C37612CA96}" type="presOf" srcId="{9D491A59-63AD-4F60-ADB0-46A157022C28}" destId="{F3499085-F2EC-4778-AEFE-C3A980C613D9}" srcOrd="0" destOrd="0" presId="urn:microsoft.com/office/officeart/2005/8/layout/hierarchy3"/>
    <dgm:cxn modelId="{AEF4F10E-AB4E-4113-9F46-146A75AAB041}" type="presOf" srcId="{9BA1ABC8-0C73-4873-B578-F9B232CD1892}" destId="{C61B27BD-3727-499F-8B57-177782AF5FF0}" srcOrd="0" destOrd="0" presId="urn:microsoft.com/office/officeart/2005/8/layout/hierarchy3"/>
    <dgm:cxn modelId="{85536643-959C-416D-A04D-5AB6CC743469}" type="presOf" srcId="{53B93035-32D2-42EA-860F-3FA0669F0360}" destId="{32884394-25DF-4487-818E-61D0A199DDA2}" srcOrd="0" destOrd="0" presId="urn:microsoft.com/office/officeart/2005/8/layout/hierarchy3"/>
    <dgm:cxn modelId="{F891706B-265B-4631-B83C-9BCDACB520E6}" type="presParOf" srcId="{832C73B8-39D3-45CA-A508-626733911199}" destId="{B542B47F-4DD8-4BD3-A005-298F2751D8E2}" srcOrd="0" destOrd="0" presId="urn:microsoft.com/office/officeart/2005/8/layout/hierarchy3"/>
    <dgm:cxn modelId="{12104187-29FE-48C6-A074-9B3A6B3CAD75}" type="presParOf" srcId="{B542B47F-4DD8-4BD3-A005-298F2751D8E2}" destId="{A974BCCF-FC75-44F2-8607-757E5754971C}" srcOrd="0" destOrd="0" presId="urn:microsoft.com/office/officeart/2005/8/layout/hierarchy3"/>
    <dgm:cxn modelId="{633E8A6C-8DDF-43E0-B9C8-884D4F323547}" type="presParOf" srcId="{A974BCCF-FC75-44F2-8607-757E5754971C}" destId="{32884394-25DF-4487-818E-61D0A199DDA2}" srcOrd="0" destOrd="0" presId="urn:microsoft.com/office/officeart/2005/8/layout/hierarchy3"/>
    <dgm:cxn modelId="{7314BDB0-C4CF-4019-898D-072B9C21CD22}" type="presParOf" srcId="{A974BCCF-FC75-44F2-8607-757E5754971C}" destId="{AEE20A5B-3C24-4DFD-ABF1-D2556B90934F}" srcOrd="1" destOrd="0" presId="urn:microsoft.com/office/officeart/2005/8/layout/hierarchy3"/>
    <dgm:cxn modelId="{19B0B10B-87C2-46B2-B07B-FC34AAD71B89}" type="presParOf" srcId="{B542B47F-4DD8-4BD3-A005-298F2751D8E2}" destId="{4D9174B9-0F88-49D8-8275-E0B12D89AAEF}" srcOrd="1" destOrd="0" presId="urn:microsoft.com/office/officeart/2005/8/layout/hierarchy3"/>
    <dgm:cxn modelId="{F8E8235F-635C-4019-9D78-F2A89FF10793}" type="presParOf" srcId="{4D9174B9-0F88-49D8-8275-E0B12D89AAEF}" destId="{C61B27BD-3727-499F-8B57-177782AF5FF0}" srcOrd="0" destOrd="0" presId="urn:microsoft.com/office/officeart/2005/8/layout/hierarchy3"/>
    <dgm:cxn modelId="{3CD30FC1-9721-4C00-89F3-1192A24328FC}" type="presParOf" srcId="{4D9174B9-0F88-49D8-8275-E0B12D89AAEF}" destId="{F3499085-F2EC-4778-AEFE-C3A980C613D9}" srcOrd="1" destOrd="0" presId="urn:microsoft.com/office/officeart/2005/8/layout/hierarchy3"/>
    <dgm:cxn modelId="{2B6F7520-A464-4D17-8B1C-7F0016EC96DB}" type="presParOf" srcId="{4D9174B9-0F88-49D8-8275-E0B12D89AAEF}" destId="{EF3DE2A2-EE0F-46F2-AE91-1C62461E05A3}" srcOrd="2" destOrd="0" presId="urn:microsoft.com/office/officeart/2005/8/layout/hierarchy3"/>
    <dgm:cxn modelId="{2AB470D5-F6C4-4B63-A8F2-1DCE6C4405D0}" type="presParOf" srcId="{4D9174B9-0F88-49D8-8275-E0B12D89AAEF}" destId="{A550686C-E736-4B24-BCDB-43FE2D407BA0}" srcOrd="3"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33E13C1-82F0-4510-9464-1D0EE5C8A630}" type="doc">
      <dgm:prSet loTypeId="urn:microsoft.com/office/officeart/2005/8/layout/hierarchy3" loCatId="hierarchy" qsTypeId="urn:microsoft.com/office/officeart/2005/8/quickstyle/3d1" qsCatId="3D" csTypeId="urn:microsoft.com/office/officeart/2005/8/colors/accent1_2#7" csCatId="accent1" phldr="1"/>
      <dgm:spPr/>
      <dgm:t>
        <a:bodyPr/>
        <a:lstStyle/>
        <a:p>
          <a:endParaRPr lang="zh-CN" altLang="en-US"/>
        </a:p>
      </dgm:t>
    </dgm:pt>
    <dgm:pt modelId="{53B93035-32D2-42EA-860F-3FA0669F0360}">
      <dgm:prSet phldrT="[文本]" custT="1"/>
      <dgm:spPr/>
      <dgm:t>
        <a:bodyPr/>
        <a:lstStyle/>
        <a:p>
          <a:r>
            <a:rPr lang="zh-CN" altLang="en-US" sz="2400" dirty="0" smtClean="0">
              <a:solidFill>
                <a:schemeClr val="tx1"/>
              </a:solidFill>
              <a:latin typeface="黑体" pitchFamily="49" charset="-122"/>
              <a:ea typeface="黑体" pitchFamily="49" charset="-122"/>
            </a:rPr>
            <a:t>产后</a:t>
          </a:r>
          <a:endParaRPr lang="zh-CN" altLang="en-US" sz="2400" dirty="0">
            <a:solidFill>
              <a:schemeClr val="tx1"/>
            </a:solidFill>
            <a:latin typeface="黑体" pitchFamily="49" charset="-122"/>
            <a:ea typeface="黑体" pitchFamily="49" charset="-122"/>
          </a:endParaRPr>
        </a:p>
      </dgm:t>
    </dgm:pt>
    <dgm:pt modelId="{472A5BD3-C13F-499C-9ABD-6DD0C830CC41}" type="parTrans" cxnId="{2708C919-4433-41E5-AA30-322F6943FB70}">
      <dgm:prSet/>
      <dgm:spPr/>
      <dgm:t>
        <a:bodyPr/>
        <a:lstStyle/>
        <a:p>
          <a:endParaRPr lang="zh-CN" altLang="en-US"/>
        </a:p>
      </dgm:t>
    </dgm:pt>
    <dgm:pt modelId="{0F4DA75D-59C9-4990-9CAE-C5D7D2106210}" type="sibTrans" cxnId="{2708C919-4433-41E5-AA30-322F6943FB70}">
      <dgm:prSet/>
      <dgm:spPr/>
      <dgm:t>
        <a:bodyPr/>
        <a:lstStyle/>
        <a:p>
          <a:endParaRPr lang="zh-CN" altLang="en-US"/>
        </a:p>
      </dgm:t>
    </dgm:pt>
    <dgm:pt modelId="{9D491A59-63AD-4F60-ADB0-46A157022C28}">
      <dgm:prSet phldrT="[文本]" custT="1"/>
      <dgm:spPr/>
      <dgm:t>
        <a:bodyPr/>
        <a:lstStyle/>
        <a:p>
          <a:pPr algn="l"/>
          <a:r>
            <a:rPr lang="zh-CN" altLang="en-US" sz="2400" b="1" smtClean="0">
              <a:latin typeface="黑体" pitchFamily="49" charset="-122"/>
              <a:ea typeface="黑体" pitchFamily="49" charset="-122"/>
              <a:sym typeface="仿宋_GB2312" pitchFamily="49" charset="-122"/>
            </a:rPr>
            <a:t>农业部油料及制品质量监督检验测试中心</a:t>
          </a:r>
          <a:endParaRPr lang="zh-CN" altLang="en-US" sz="2400" dirty="0"/>
        </a:p>
      </dgm:t>
    </dgm:pt>
    <dgm:pt modelId="{9BA1ABC8-0C73-4873-B578-F9B232CD1892}" type="parTrans" cxnId="{523208C1-7717-4AD5-96E9-787243833536}">
      <dgm:prSet/>
      <dgm:spPr/>
      <dgm:t>
        <a:bodyPr/>
        <a:lstStyle/>
        <a:p>
          <a:endParaRPr lang="zh-CN" altLang="en-US"/>
        </a:p>
      </dgm:t>
    </dgm:pt>
    <dgm:pt modelId="{DA82B592-3D26-4BB0-96F4-40A5884695F6}" type="sibTrans" cxnId="{523208C1-7717-4AD5-96E9-787243833536}">
      <dgm:prSet/>
      <dgm:spPr/>
      <dgm:t>
        <a:bodyPr/>
        <a:lstStyle/>
        <a:p>
          <a:endParaRPr lang="zh-CN" altLang="en-US"/>
        </a:p>
      </dgm:t>
    </dgm:pt>
    <dgm:pt modelId="{A5B4B6EC-A583-4BD2-B0D6-8008F62A6CB3}">
      <dgm:prSet phldrT="[文本]" custT="1"/>
      <dgm:spPr/>
      <dgm:t>
        <a:bodyPr/>
        <a:lstStyle/>
        <a:p>
          <a:pPr algn="l"/>
          <a:r>
            <a:rPr lang="zh-CN" altLang="en-US" sz="2400" b="1" smtClean="0">
              <a:latin typeface="黑体" pitchFamily="49" charset="-122"/>
              <a:ea typeface="黑体" pitchFamily="49" charset="-122"/>
              <a:sym typeface="仿宋_GB2312" pitchFamily="49" charset="-122"/>
            </a:rPr>
            <a:t>农业部生物毒素检测重点实验室</a:t>
          </a:r>
          <a:endParaRPr lang="zh-CN" altLang="en-US" sz="2400" dirty="0"/>
        </a:p>
      </dgm:t>
    </dgm:pt>
    <dgm:pt modelId="{E737E99D-EB01-4C04-A844-3C3E62C7EF9D}" type="parTrans" cxnId="{760D4D41-A887-45CB-A78C-2AC49446B52E}">
      <dgm:prSet/>
      <dgm:spPr/>
      <dgm:t>
        <a:bodyPr/>
        <a:lstStyle/>
        <a:p>
          <a:endParaRPr lang="zh-CN" altLang="en-US"/>
        </a:p>
      </dgm:t>
    </dgm:pt>
    <dgm:pt modelId="{B9584AF3-DAF0-444E-936A-CB0A772B35E6}" type="sibTrans" cxnId="{760D4D41-A887-45CB-A78C-2AC49446B52E}">
      <dgm:prSet/>
      <dgm:spPr/>
      <dgm:t>
        <a:bodyPr/>
        <a:lstStyle/>
        <a:p>
          <a:endParaRPr lang="zh-CN" altLang="en-US"/>
        </a:p>
      </dgm:t>
    </dgm:pt>
    <dgm:pt modelId="{AD877BD2-F474-4D24-8BAD-F7D579375737}">
      <dgm:prSet phldrT="[文本]" custT="1"/>
      <dgm:spPr/>
      <dgm:t>
        <a:bodyPr/>
        <a:lstStyle/>
        <a:p>
          <a:pPr algn="l"/>
          <a:r>
            <a:rPr lang="zh-CN" altLang="en-US" sz="2400" b="1" smtClean="0">
              <a:latin typeface="黑体" pitchFamily="49" charset="-122"/>
              <a:ea typeface="黑体" pitchFamily="49" charset="-122"/>
              <a:sym typeface="仿宋_GB2312" pitchFamily="49" charset="-122"/>
            </a:rPr>
            <a:t>农业部油料质量安全风险评估实验室</a:t>
          </a:r>
          <a:endParaRPr lang="zh-CN" altLang="en-US" sz="2400" dirty="0"/>
        </a:p>
      </dgm:t>
    </dgm:pt>
    <dgm:pt modelId="{EEB46CAE-3252-428E-9630-1A650DEA64A2}" type="parTrans" cxnId="{D55367FF-695B-4259-89CB-77C0836B9D5F}">
      <dgm:prSet/>
      <dgm:spPr/>
      <dgm:t>
        <a:bodyPr/>
        <a:lstStyle/>
        <a:p>
          <a:endParaRPr lang="zh-CN" altLang="en-US"/>
        </a:p>
      </dgm:t>
    </dgm:pt>
    <dgm:pt modelId="{25D05E96-2B28-4346-ADCB-F411494C5BDE}" type="sibTrans" cxnId="{D55367FF-695B-4259-89CB-77C0836B9D5F}">
      <dgm:prSet/>
      <dgm:spPr/>
      <dgm:t>
        <a:bodyPr/>
        <a:lstStyle/>
        <a:p>
          <a:endParaRPr lang="zh-CN" altLang="en-US"/>
        </a:p>
      </dgm:t>
    </dgm:pt>
    <dgm:pt modelId="{12B10E2C-4831-46C7-975C-7D4BCE61826D}">
      <dgm:prSet phldrT="[文本]" custT="1"/>
      <dgm:spPr/>
      <dgm:t>
        <a:bodyPr/>
        <a:lstStyle/>
        <a:p>
          <a:pPr algn="l"/>
          <a:r>
            <a:rPr lang="zh-CN" altLang="en-US" sz="2400" b="1" smtClean="0">
              <a:latin typeface="黑体" pitchFamily="49" charset="-122"/>
              <a:ea typeface="黑体" pitchFamily="49" charset="-122"/>
              <a:sym typeface="仿宋_GB2312" pitchFamily="49" charset="-122"/>
            </a:rPr>
            <a:t>国家油菜工程技术研究中心</a:t>
          </a:r>
          <a:endParaRPr lang="zh-CN" altLang="en-US" sz="2400" dirty="0"/>
        </a:p>
      </dgm:t>
    </dgm:pt>
    <dgm:pt modelId="{4699DEBF-4611-490F-AB7B-1339AC76E520}" type="parTrans" cxnId="{62766885-08AE-4348-AEE3-C59E4BF3BBDA}">
      <dgm:prSet/>
      <dgm:spPr/>
      <dgm:t>
        <a:bodyPr/>
        <a:lstStyle/>
        <a:p>
          <a:endParaRPr lang="zh-CN" altLang="en-US"/>
        </a:p>
      </dgm:t>
    </dgm:pt>
    <dgm:pt modelId="{5BA3E853-758A-4322-AACF-EE62F2A925B1}" type="sibTrans" cxnId="{62766885-08AE-4348-AEE3-C59E4BF3BBDA}">
      <dgm:prSet/>
      <dgm:spPr/>
      <dgm:t>
        <a:bodyPr/>
        <a:lstStyle/>
        <a:p>
          <a:endParaRPr lang="zh-CN" altLang="en-US"/>
        </a:p>
      </dgm:t>
    </dgm:pt>
    <dgm:pt modelId="{C6884F49-8ABB-4242-B198-0DEFA66A9BDF}">
      <dgm:prSet phldrT="[文本]" custT="1"/>
      <dgm:spPr/>
      <dgm:t>
        <a:bodyPr/>
        <a:lstStyle/>
        <a:p>
          <a:pPr algn="l"/>
          <a:r>
            <a:rPr lang="zh-CN" altLang="en-US" sz="2400" b="1" smtClean="0">
              <a:latin typeface="黑体" pitchFamily="49" charset="-122"/>
              <a:ea typeface="黑体" pitchFamily="49" charset="-122"/>
            </a:rPr>
            <a:t>国家油菜加工产业技术创新战略联盟</a:t>
          </a:r>
          <a:endParaRPr lang="zh-CN" altLang="en-US" sz="2400" dirty="0"/>
        </a:p>
      </dgm:t>
    </dgm:pt>
    <dgm:pt modelId="{4D5285ED-FF4F-48C7-82D7-44A419C5E24B}" type="parTrans" cxnId="{FEDCE29C-73E9-4AD8-ADA5-CF5EAE09E4C5}">
      <dgm:prSet/>
      <dgm:spPr/>
      <dgm:t>
        <a:bodyPr/>
        <a:lstStyle/>
        <a:p>
          <a:endParaRPr lang="zh-CN" altLang="en-US"/>
        </a:p>
      </dgm:t>
    </dgm:pt>
    <dgm:pt modelId="{C2841049-10E3-4E7E-9CC1-98DAF293663D}" type="sibTrans" cxnId="{FEDCE29C-73E9-4AD8-ADA5-CF5EAE09E4C5}">
      <dgm:prSet/>
      <dgm:spPr/>
      <dgm:t>
        <a:bodyPr/>
        <a:lstStyle/>
        <a:p>
          <a:endParaRPr lang="zh-CN" altLang="en-US"/>
        </a:p>
      </dgm:t>
    </dgm:pt>
    <dgm:pt modelId="{E004E0FD-4D4D-4222-B8CC-72C10BDA2688}">
      <dgm:prSet custT="1"/>
      <dgm:spPr/>
      <dgm:t>
        <a:bodyPr/>
        <a:lstStyle/>
        <a:p>
          <a:pPr algn="l"/>
          <a:r>
            <a:rPr lang="zh-CN" altLang="en-US" sz="2400" b="1" smtClean="0">
              <a:latin typeface="黑体" pitchFamily="49" charset="-122"/>
              <a:ea typeface="黑体" pitchFamily="49" charset="-122"/>
              <a:sym typeface="仿宋_GB2312" pitchFamily="49" charset="-122"/>
            </a:rPr>
            <a:t>国家油料加工与中试车间</a:t>
          </a:r>
          <a:endParaRPr lang="zh-CN" altLang="en-US" sz="2400" dirty="0"/>
        </a:p>
      </dgm:t>
    </dgm:pt>
    <dgm:pt modelId="{228E5270-CEE8-4252-9E78-C534BA3F7B5A}" type="parTrans" cxnId="{8D2BDFE9-7BC4-4185-8FC8-1BCF96540A56}">
      <dgm:prSet/>
      <dgm:spPr/>
      <dgm:t>
        <a:bodyPr/>
        <a:lstStyle/>
        <a:p>
          <a:endParaRPr lang="zh-CN" altLang="en-US"/>
        </a:p>
      </dgm:t>
    </dgm:pt>
    <dgm:pt modelId="{57582AC3-C194-479E-99D4-CD645E5BB48A}" type="sibTrans" cxnId="{8D2BDFE9-7BC4-4185-8FC8-1BCF96540A56}">
      <dgm:prSet/>
      <dgm:spPr/>
      <dgm:t>
        <a:bodyPr/>
        <a:lstStyle/>
        <a:p>
          <a:endParaRPr lang="zh-CN" altLang="en-US"/>
        </a:p>
      </dgm:t>
    </dgm:pt>
    <dgm:pt modelId="{8084749B-B16B-42BD-80C8-7DD9BD6B82DA}">
      <dgm:prSet custT="1"/>
      <dgm:spPr/>
      <dgm:t>
        <a:bodyPr/>
        <a:lstStyle/>
        <a:p>
          <a:pPr algn="l"/>
          <a:r>
            <a:rPr lang="zh-CN" altLang="en-US" sz="2400" b="1" smtClean="0">
              <a:latin typeface="黑体" pitchFamily="49" charset="-122"/>
              <a:ea typeface="黑体" pitchFamily="49" charset="-122"/>
            </a:rPr>
            <a:t>油料脂质化学与营养湖北省重点实验室</a:t>
          </a:r>
          <a:endParaRPr lang="zh-CN" altLang="en-US" sz="2400" dirty="0"/>
        </a:p>
      </dgm:t>
    </dgm:pt>
    <dgm:pt modelId="{9E7233BC-BA53-4F52-A9A5-633FCFD1A6AB}" type="parTrans" cxnId="{B7E4C516-091D-40A9-AC85-9168CE9C43EE}">
      <dgm:prSet/>
      <dgm:spPr/>
      <dgm:t>
        <a:bodyPr/>
        <a:lstStyle/>
        <a:p>
          <a:endParaRPr lang="zh-CN" altLang="en-US"/>
        </a:p>
      </dgm:t>
    </dgm:pt>
    <dgm:pt modelId="{77952E85-05AF-4D91-BDA4-BC0E99E13667}" type="sibTrans" cxnId="{B7E4C516-091D-40A9-AC85-9168CE9C43EE}">
      <dgm:prSet/>
      <dgm:spPr/>
      <dgm:t>
        <a:bodyPr/>
        <a:lstStyle/>
        <a:p>
          <a:endParaRPr lang="zh-CN" altLang="en-US"/>
        </a:p>
      </dgm:t>
    </dgm:pt>
    <dgm:pt modelId="{642F6040-E0E3-4FA2-A798-A791BFA17141}">
      <dgm:prSet custT="1"/>
      <dgm:spPr/>
      <dgm:t>
        <a:bodyPr/>
        <a:lstStyle/>
        <a:p>
          <a:pPr algn="l"/>
          <a:r>
            <a:rPr lang="zh-CN" altLang="en-US" sz="2400" b="1" dirty="0" smtClean="0">
              <a:latin typeface="黑体" pitchFamily="49" charset="-122"/>
              <a:ea typeface="黑体" pitchFamily="49" charset="-122"/>
            </a:rPr>
            <a:t>油料油脂湖北省工程实验室</a:t>
          </a:r>
          <a:endParaRPr lang="zh-CN" altLang="en-US" sz="2400" dirty="0"/>
        </a:p>
      </dgm:t>
    </dgm:pt>
    <dgm:pt modelId="{2560EDEB-8082-4308-AAD9-C4F2348A5F3C}" type="parTrans" cxnId="{433F804C-5FDF-433E-9E57-C451FA1B085A}">
      <dgm:prSet/>
      <dgm:spPr/>
      <dgm:t>
        <a:bodyPr/>
        <a:lstStyle/>
        <a:p>
          <a:endParaRPr lang="zh-CN" altLang="en-US"/>
        </a:p>
      </dgm:t>
    </dgm:pt>
    <dgm:pt modelId="{846FB4FA-A4ED-4FD4-936D-6446F4D85F5C}" type="sibTrans" cxnId="{433F804C-5FDF-433E-9E57-C451FA1B085A}">
      <dgm:prSet/>
      <dgm:spPr/>
      <dgm:t>
        <a:bodyPr/>
        <a:lstStyle/>
        <a:p>
          <a:endParaRPr lang="zh-CN" altLang="en-US"/>
        </a:p>
      </dgm:t>
    </dgm:pt>
    <dgm:pt modelId="{832C73B8-39D3-45CA-A508-626733911199}" type="pres">
      <dgm:prSet presAssocID="{F33E13C1-82F0-4510-9464-1D0EE5C8A630}" presName="diagram" presStyleCnt="0">
        <dgm:presLayoutVars>
          <dgm:chPref val="1"/>
          <dgm:dir/>
          <dgm:animOne val="branch"/>
          <dgm:animLvl val="lvl"/>
          <dgm:resizeHandles/>
        </dgm:presLayoutVars>
      </dgm:prSet>
      <dgm:spPr/>
      <dgm:t>
        <a:bodyPr/>
        <a:lstStyle/>
        <a:p>
          <a:endParaRPr lang="zh-CN" altLang="en-US"/>
        </a:p>
      </dgm:t>
    </dgm:pt>
    <dgm:pt modelId="{B542B47F-4DD8-4BD3-A005-298F2751D8E2}" type="pres">
      <dgm:prSet presAssocID="{53B93035-32D2-42EA-860F-3FA0669F0360}" presName="root" presStyleCnt="0"/>
      <dgm:spPr/>
      <dgm:t>
        <a:bodyPr/>
        <a:lstStyle/>
        <a:p>
          <a:endParaRPr lang="zh-CN" altLang="en-US"/>
        </a:p>
      </dgm:t>
    </dgm:pt>
    <dgm:pt modelId="{A974BCCF-FC75-44F2-8607-757E5754971C}" type="pres">
      <dgm:prSet presAssocID="{53B93035-32D2-42EA-860F-3FA0669F0360}" presName="rootComposite" presStyleCnt="0"/>
      <dgm:spPr/>
      <dgm:t>
        <a:bodyPr/>
        <a:lstStyle/>
        <a:p>
          <a:endParaRPr lang="zh-CN" altLang="en-US"/>
        </a:p>
      </dgm:t>
    </dgm:pt>
    <dgm:pt modelId="{32884394-25DF-4487-818E-61D0A199DDA2}" type="pres">
      <dgm:prSet presAssocID="{53B93035-32D2-42EA-860F-3FA0669F0360}" presName="rootText" presStyleLbl="node1" presStyleIdx="0" presStyleCnt="1"/>
      <dgm:spPr/>
      <dgm:t>
        <a:bodyPr/>
        <a:lstStyle/>
        <a:p>
          <a:endParaRPr lang="zh-CN" altLang="en-US"/>
        </a:p>
      </dgm:t>
    </dgm:pt>
    <dgm:pt modelId="{AEE20A5B-3C24-4DFD-ABF1-D2556B90934F}" type="pres">
      <dgm:prSet presAssocID="{53B93035-32D2-42EA-860F-3FA0669F0360}" presName="rootConnector" presStyleLbl="node1" presStyleIdx="0" presStyleCnt="1"/>
      <dgm:spPr/>
      <dgm:t>
        <a:bodyPr/>
        <a:lstStyle/>
        <a:p>
          <a:endParaRPr lang="zh-CN" altLang="en-US"/>
        </a:p>
      </dgm:t>
    </dgm:pt>
    <dgm:pt modelId="{4D9174B9-0F88-49D8-8275-E0B12D89AAEF}" type="pres">
      <dgm:prSet presAssocID="{53B93035-32D2-42EA-860F-3FA0669F0360}" presName="childShape" presStyleCnt="0"/>
      <dgm:spPr/>
      <dgm:t>
        <a:bodyPr/>
        <a:lstStyle/>
        <a:p>
          <a:endParaRPr lang="zh-CN" altLang="en-US"/>
        </a:p>
      </dgm:t>
    </dgm:pt>
    <dgm:pt modelId="{C61B27BD-3727-499F-8B57-177782AF5FF0}" type="pres">
      <dgm:prSet presAssocID="{9BA1ABC8-0C73-4873-B578-F9B232CD1892}" presName="Name13" presStyleLbl="parChTrans1D2" presStyleIdx="0" presStyleCnt="8"/>
      <dgm:spPr/>
      <dgm:t>
        <a:bodyPr/>
        <a:lstStyle/>
        <a:p>
          <a:endParaRPr lang="zh-CN" altLang="en-US"/>
        </a:p>
      </dgm:t>
    </dgm:pt>
    <dgm:pt modelId="{F3499085-F2EC-4778-AEFE-C3A980C613D9}" type="pres">
      <dgm:prSet presAssocID="{9D491A59-63AD-4F60-ADB0-46A157022C28}" presName="childText" presStyleLbl="bgAcc1" presStyleIdx="0" presStyleCnt="8" custScaleX="805516">
        <dgm:presLayoutVars>
          <dgm:bulletEnabled val="1"/>
        </dgm:presLayoutVars>
      </dgm:prSet>
      <dgm:spPr/>
      <dgm:t>
        <a:bodyPr/>
        <a:lstStyle/>
        <a:p>
          <a:endParaRPr lang="zh-CN" altLang="en-US"/>
        </a:p>
      </dgm:t>
    </dgm:pt>
    <dgm:pt modelId="{EF3DE2A2-EE0F-46F2-AE91-1C62461E05A3}" type="pres">
      <dgm:prSet presAssocID="{E737E99D-EB01-4C04-A844-3C3E62C7EF9D}" presName="Name13" presStyleLbl="parChTrans1D2" presStyleIdx="1" presStyleCnt="8"/>
      <dgm:spPr/>
      <dgm:t>
        <a:bodyPr/>
        <a:lstStyle/>
        <a:p>
          <a:endParaRPr lang="zh-CN" altLang="en-US"/>
        </a:p>
      </dgm:t>
    </dgm:pt>
    <dgm:pt modelId="{A550686C-E736-4B24-BCDB-43FE2D407BA0}" type="pres">
      <dgm:prSet presAssocID="{A5B4B6EC-A583-4BD2-B0D6-8008F62A6CB3}" presName="childText" presStyleLbl="bgAcc1" presStyleIdx="1" presStyleCnt="8" custScaleX="802947">
        <dgm:presLayoutVars>
          <dgm:bulletEnabled val="1"/>
        </dgm:presLayoutVars>
      </dgm:prSet>
      <dgm:spPr/>
      <dgm:t>
        <a:bodyPr/>
        <a:lstStyle/>
        <a:p>
          <a:endParaRPr lang="zh-CN" altLang="en-US"/>
        </a:p>
      </dgm:t>
    </dgm:pt>
    <dgm:pt modelId="{F1E4AD38-D131-4987-9CF7-1450AAE064D2}" type="pres">
      <dgm:prSet presAssocID="{EEB46CAE-3252-428E-9630-1A650DEA64A2}" presName="Name13" presStyleLbl="parChTrans1D2" presStyleIdx="2" presStyleCnt="8"/>
      <dgm:spPr/>
      <dgm:t>
        <a:bodyPr/>
        <a:lstStyle/>
        <a:p>
          <a:endParaRPr lang="zh-CN" altLang="en-US"/>
        </a:p>
      </dgm:t>
    </dgm:pt>
    <dgm:pt modelId="{8A285399-1837-4259-BF01-02EA79576BB1}" type="pres">
      <dgm:prSet presAssocID="{AD877BD2-F474-4D24-8BAD-F7D579375737}" presName="childText" presStyleLbl="bgAcc1" presStyleIdx="2" presStyleCnt="8" custScaleX="810310">
        <dgm:presLayoutVars>
          <dgm:bulletEnabled val="1"/>
        </dgm:presLayoutVars>
      </dgm:prSet>
      <dgm:spPr/>
      <dgm:t>
        <a:bodyPr/>
        <a:lstStyle/>
        <a:p>
          <a:endParaRPr lang="zh-CN" altLang="en-US"/>
        </a:p>
      </dgm:t>
    </dgm:pt>
    <dgm:pt modelId="{924B7922-5CC6-468B-B972-5021D15AC0B4}" type="pres">
      <dgm:prSet presAssocID="{4699DEBF-4611-490F-AB7B-1339AC76E520}" presName="Name13" presStyleLbl="parChTrans1D2" presStyleIdx="3" presStyleCnt="8"/>
      <dgm:spPr/>
      <dgm:t>
        <a:bodyPr/>
        <a:lstStyle/>
        <a:p>
          <a:endParaRPr lang="zh-CN" altLang="en-US"/>
        </a:p>
      </dgm:t>
    </dgm:pt>
    <dgm:pt modelId="{8DA5F68D-33C0-412A-9A90-1E5CE4FC0AB9}" type="pres">
      <dgm:prSet presAssocID="{12B10E2C-4831-46C7-975C-7D4BCE61826D}" presName="childText" presStyleLbl="bgAcc1" presStyleIdx="3" presStyleCnt="8" custScaleX="808982">
        <dgm:presLayoutVars>
          <dgm:bulletEnabled val="1"/>
        </dgm:presLayoutVars>
      </dgm:prSet>
      <dgm:spPr/>
      <dgm:t>
        <a:bodyPr/>
        <a:lstStyle/>
        <a:p>
          <a:endParaRPr lang="zh-CN" altLang="en-US"/>
        </a:p>
      </dgm:t>
    </dgm:pt>
    <dgm:pt modelId="{22F62785-8077-4421-BE20-4A6A3626095A}" type="pres">
      <dgm:prSet presAssocID="{4D5285ED-FF4F-48C7-82D7-44A419C5E24B}" presName="Name13" presStyleLbl="parChTrans1D2" presStyleIdx="4" presStyleCnt="8"/>
      <dgm:spPr/>
      <dgm:t>
        <a:bodyPr/>
        <a:lstStyle/>
        <a:p>
          <a:endParaRPr lang="zh-CN" altLang="en-US"/>
        </a:p>
      </dgm:t>
    </dgm:pt>
    <dgm:pt modelId="{C1E94533-A41F-40DA-B3B3-526F0E241454}" type="pres">
      <dgm:prSet presAssocID="{C6884F49-8ABB-4242-B198-0DEFA66A9BDF}" presName="childText" presStyleLbl="bgAcc1" presStyleIdx="4" presStyleCnt="8" custScaleX="808263">
        <dgm:presLayoutVars>
          <dgm:bulletEnabled val="1"/>
        </dgm:presLayoutVars>
      </dgm:prSet>
      <dgm:spPr/>
      <dgm:t>
        <a:bodyPr/>
        <a:lstStyle/>
        <a:p>
          <a:endParaRPr lang="zh-CN" altLang="en-US"/>
        </a:p>
      </dgm:t>
    </dgm:pt>
    <dgm:pt modelId="{6E280F85-BC44-4874-9293-E348225445B5}" type="pres">
      <dgm:prSet presAssocID="{228E5270-CEE8-4252-9E78-C534BA3F7B5A}" presName="Name13" presStyleLbl="parChTrans1D2" presStyleIdx="5" presStyleCnt="8"/>
      <dgm:spPr/>
      <dgm:t>
        <a:bodyPr/>
        <a:lstStyle/>
        <a:p>
          <a:endParaRPr lang="zh-CN" altLang="en-US"/>
        </a:p>
      </dgm:t>
    </dgm:pt>
    <dgm:pt modelId="{EAB9F8DA-4799-481E-AA1A-17606CED281F}" type="pres">
      <dgm:prSet presAssocID="{E004E0FD-4D4D-4222-B8CC-72C10BDA2688}" presName="childText" presStyleLbl="bgAcc1" presStyleIdx="5" presStyleCnt="8" custScaleX="813184">
        <dgm:presLayoutVars>
          <dgm:bulletEnabled val="1"/>
        </dgm:presLayoutVars>
      </dgm:prSet>
      <dgm:spPr/>
      <dgm:t>
        <a:bodyPr/>
        <a:lstStyle/>
        <a:p>
          <a:endParaRPr lang="zh-CN" altLang="en-US"/>
        </a:p>
      </dgm:t>
    </dgm:pt>
    <dgm:pt modelId="{807EC81C-D1B9-431E-8314-945302289246}" type="pres">
      <dgm:prSet presAssocID="{9E7233BC-BA53-4F52-A9A5-633FCFD1A6AB}" presName="Name13" presStyleLbl="parChTrans1D2" presStyleIdx="6" presStyleCnt="8"/>
      <dgm:spPr/>
      <dgm:t>
        <a:bodyPr/>
        <a:lstStyle/>
        <a:p>
          <a:endParaRPr lang="zh-CN" altLang="en-US"/>
        </a:p>
      </dgm:t>
    </dgm:pt>
    <dgm:pt modelId="{E2D3D086-41D1-4A03-B37C-5C9E2558480B}" type="pres">
      <dgm:prSet presAssocID="{8084749B-B16B-42BD-80C8-7DD9BD6B82DA}" presName="childText" presStyleLbl="bgAcc1" presStyleIdx="6" presStyleCnt="8" custScaleX="806925">
        <dgm:presLayoutVars>
          <dgm:bulletEnabled val="1"/>
        </dgm:presLayoutVars>
      </dgm:prSet>
      <dgm:spPr/>
      <dgm:t>
        <a:bodyPr/>
        <a:lstStyle/>
        <a:p>
          <a:endParaRPr lang="zh-CN" altLang="en-US"/>
        </a:p>
      </dgm:t>
    </dgm:pt>
    <dgm:pt modelId="{02CE8D1C-CB8C-457E-9FCA-718C041B95F8}" type="pres">
      <dgm:prSet presAssocID="{2560EDEB-8082-4308-AAD9-C4F2348A5F3C}" presName="Name13" presStyleLbl="parChTrans1D2" presStyleIdx="7" presStyleCnt="8"/>
      <dgm:spPr/>
      <dgm:t>
        <a:bodyPr/>
        <a:lstStyle/>
        <a:p>
          <a:endParaRPr lang="zh-CN" altLang="en-US"/>
        </a:p>
      </dgm:t>
    </dgm:pt>
    <dgm:pt modelId="{F35ED338-2937-4D06-817E-1D6789DC2453}" type="pres">
      <dgm:prSet presAssocID="{642F6040-E0E3-4FA2-A798-A791BFA17141}" presName="childText" presStyleLbl="bgAcc1" presStyleIdx="7" presStyleCnt="8" custScaleX="819010">
        <dgm:presLayoutVars>
          <dgm:bulletEnabled val="1"/>
        </dgm:presLayoutVars>
      </dgm:prSet>
      <dgm:spPr/>
      <dgm:t>
        <a:bodyPr/>
        <a:lstStyle/>
        <a:p>
          <a:endParaRPr lang="zh-CN" altLang="en-US"/>
        </a:p>
      </dgm:t>
    </dgm:pt>
  </dgm:ptLst>
  <dgm:cxnLst>
    <dgm:cxn modelId="{CE6C936C-FE8D-4111-BF3E-CD1B7FD820F7}" type="presOf" srcId="{2560EDEB-8082-4308-AAD9-C4F2348A5F3C}" destId="{02CE8D1C-CB8C-457E-9FCA-718C041B95F8}" srcOrd="0" destOrd="0" presId="urn:microsoft.com/office/officeart/2005/8/layout/hierarchy3"/>
    <dgm:cxn modelId="{99AFEF6D-B093-402B-AC51-B1687058239C}" type="presOf" srcId="{9E7233BC-BA53-4F52-A9A5-633FCFD1A6AB}" destId="{807EC81C-D1B9-431E-8314-945302289246}" srcOrd="0" destOrd="0" presId="urn:microsoft.com/office/officeart/2005/8/layout/hierarchy3"/>
    <dgm:cxn modelId="{0029CE88-005E-4CDC-A12A-0C441A1203F9}" type="presOf" srcId="{228E5270-CEE8-4252-9E78-C534BA3F7B5A}" destId="{6E280F85-BC44-4874-9293-E348225445B5}" srcOrd="0" destOrd="0" presId="urn:microsoft.com/office/officeart/2005/8/layout/hierarchy3"/>
    <dgm:cxn modelId="{785E5020-C642-4796-B847-35A3A7F8982C}" type="presOf" srcId="{C6884F49-8ABB-4242-B198-0DEFA66A9BDF}" destId="{C1E94533-A41F-40DA-B3B3-526F0E241454}" srcOrd="0" destOrd="0" presId="urn:microsoft.com/office/officeart/2005/8/layout/hierarchy3"/>
    <dgm:cxn modelId="{7675EBC2-2795-40B8-B47D-244C688AF915}" type="presOf" srcId="{AD877BD2-F474-4D24-8BAD-F7D579375737}" destId="{8A285399-1837-4259-BF01-02EA79576BB1}" srcOrd="0" destOrd="0" presId="urn:microsoft.com/office/officeart/2005/8/layout/hierarchy3"/>
    <dgm:cxn modelId="{5BE215E9-81AA-4896-8B0E-36A8147661CA}" type="presOf" srcId="{12B10E2C-4831-46C7-975C-7D4BCE61826D}" destId="{8DA5F68D-33C0-412A-9A90-1E5CE4FC0AB9}" srcOrd="0" destOrd="0" presId="urn:microsoft.com/office/officeart/2005/8/layout/hierarchy3"/>
    <dgm:cxn modelId="{EC0B505C-A8C0-4C07-9F24-2362AD37498D}" type="presOf" srcId="{53B93035-32D2-42EA-860F-3FA0669F0360}" destId="{32884394-25DF-4487-818E-61D0A199DDA2}" srcOrd="0" destOrd="0" presId="urn:microsoft.com/office/officeart/2005/8/layout/hierarchy3"/>
    <dgm:cxn modelId="{C915343E-1D53-4AE9-9578-3A07F7972699}" type="presOf" srcId="{E004E0FD-4D4D-4222-B8CC-72C10BDA2688}" destId="{EAB9F8DA-4799-481E-AA1A-17606CED281F}" srcOrd="0" destOrd="0" presId="urn:microsoft.com/office/officeart/2005/8/layout/hierarchy3"/>
    <dgm:cxn modelId="{D55367FF-695B-4259-89CB-77C0836B9D5F}" srcId="{53B93035-32D2-42EA-860F-3FA0669F0360}" destId="{AD877BD2-F474-4D24-8BAD-F7D579375737}" srcOrd="2" destOrd="0" parTransId="{EEB46CAE-3252-428E-9630-1A650DEA64A2}" sibTransId="{25D05E96-2B28-4346-ADCB-F411494C5BDE}"/>
    <dgm:cxn modelId="{760D4D41-A887-45CB-A78C-2AC49446B52E}" srcId="{53B93035-32D2-42EA-860F-3FA0669F0360}" destId="{A5B4B6EC-A583-4BD2-B0D6-8008F62A6CB3}" srcOrd="1" destOrd="0" parTransId="{E737E99D-EB01-4C04-A844-3C3E62C7EF9D}" sibTransId="{B9584AF3-DAF0-444E-936A-CB0A772B35E6}"/>
    <dgm:cxn modelId="{797D25D4-CB51-4C68-8A6B-733D13DA64C2}" type="presOf" srcId="{9BA1ABC8-0C73-4873-B578-F9B232CD1892}" destId="{C61B27BD-3727-499F-8B57-177782AF5FF0}" srcOrd="0" destOrd="0" presId="urn:microsoft.com/office/officeart/2005/8/layout/hierarchy3"/>
    <dgm:cxn modelId="{C66917FD-A5A9-4AA3-9DDB-88A1FB537333}" type="presOf" srcId="{4D5285ED-FF4F-48C7-82D7-44A419C5E24B}" destId="{22F62785-8077-4421-BE20-4A6A3626095A}" srcOrd="0" destOrd="0" presId="urn:microsoft.com/office/officeart/2005/8/layout/hierarchy3"/>
    <dgm:cxn modelId="{878195FC-4C7E-4078-86C1-4C30A13FDD7F}" type="presOf" srcId="{8084749B-B16B-42BD-80C8-7DD9BD6B82DA}" destId="{E2D3D086-41D1-4A03-B37C-5C9E2558480B}" srcOrd="0" destOrd="0" presId="urn:microsoft.com/office/officeart/2005/8/layout/hierarchy3"/>
    <dgm:cxn modelId="{FEDCE29C-73E9-4AD8-ADA5-CF5EAE09E4C5}" srcId="{53B93035-32D2-42EA-860F-3FA0669F0360}" destId="{C6884F49-8ABB-4242-B198-0DEFA66A9BDF}" srcOrd="4" destOrd="0" parTransId="{4D5285ED-FF4F-48C7-82D7-44A419C5E24B}" sibTransId="{C2841049-10E3-4E7E-9CC1-98DAF293663D}"/>
    <dgm:cxn modelId="{B7E4C516-091D-40A9-AC85-9168CE9C43EE}" srcId="{53B93035-32D2-42EA-860F-3FA0669F0360}" destId="{8084749B-B16B-42BD-80C8-7DD9BD6B82DA}" srcOrd="6" destOrd="0" parTransId="{9E7233BC-BA53-4F52-A9A5-633FCFD1A6AB}" sibTransId="{77952E85-05AF-4D91-BDA4-BC0E99E13667}"/>
    <dgm:cxn modelId="{28389088-12DA-4ADB-831F-B99B568F2E60}" type="presOf" srcId="{A5B4B6EC-A583-4BD2-B0D6-8008F62A6CB3}" destId="{A550686C-E736-4B24-BCDB-43FE2D407BA0}" srcOrd="0" destOrd="0" presId="urn:microsoft.com/office/officeart/2005/8/layout/hierarchy3"/>
    <dgm:cxn modelId="{BF83387C-9D5F-4AF5-BD1D-C1CDCD413C93}" type="presOf" srcId="{9D491A59-63AD-4F60-ADB0-46A157022C28}" destId="{F3499085-F2EC-4778-AEFE-C3A980C613D9}" srcOrd="0" destOrd="0" presId="urn:microsoft.com/office/officeart/2005/8/layout/hierarchy3"/>
    <dgm:cxn modelId="{433F804C-5FDF-433E-9E57-C451FA1B085A}" srcId="{53B93035-32D2-42EA-860F-3FA0669F0360}" destId="{642F6040-E0E3-4FA2-A798-A791BFA17141}" srcOrd="7" destOrd="0" parTransId="{2560EDEB-8082-4308-AAD9-C4F2348A5F3C}" sibTransId="{846FB4FA-A4ED-4FD4-936D-6446F4D85F5C}"/>
    <dgm:cxn modelId="{2078E977-15CF-4865-855F-C7FA391408DF}" type="presOf" srcId="{EEB46CAE-3252-428E-9630-1A650DEA64A2}" destId="{F1E4AD38-D131-4987-9CF7-1450AAE064D2}" srcOrd="0" destOrd="0" presId="urn:microsoft.com/office/officeart/2005/8/layout/hierarchy3"/>
    <dgm:cxn modelId="{B6DAB162-5D39-410E-B9B4-95941000F344}" type="presOf" srcId="{F33E13C1-82F0-4510-9464-1D0EE5C8A630}" destId="{832C73B8-39D3-45CA-A508-626733911199}" srcOrd="0" destOrd="0" presId="urn:microsoft.com/office/officeart/2005/8/layout/hierarchy3"/>
    <dgm:cxn modelId="{2357844A-0F0B-49C8-BAB2-C249810331F1}" type="presOf" srcId="{53B93035-32D2-42EA-860F-3FA0669F0360}" destId="{AEE20A5B-3C24-4DFD-ABF1-D2556B90934F}" srcOrd="1" destOrd="0" presId="urn:microsoft.com/office/officeart/2005/8/layout/hierarchy3"/>
    <dgm:cxn modelId="{523208C1-7717-4AD5-96E9-787243833536}" srcId="{53B93035-32D2-42EA-860F-3FA0669F0360}" destId="{9D491A59-63AD-4F60-ADB0-46A157022C28}" srcOrd="0" destOrd="0" parTransId="{9BA1ABC8-0C73-4873-B578-F9B232CD1892}" sibTransId="{DA82B592-3D26-4BB0-96F4-40A5884695F6}"/>
    <dgm:cxn modelId="{62766885-08AE-4348-AEE3-C59E4BF3BBDA}" srcId="{53B93035-32D2-42EA-860F-3FA0669F0360}" destId="{12B10E2C-4831-46C7-975C-7D4BCE61826D}" srcOrd="3" destOrd="0" parTransId="{4699DEBF-4611-490F-AB7B-1339AC76E520}" sibTransId="{5BA3E853-758A-4322-AACF-EE62F2A925B1}"/>
    <dgm:cxn modelId="{40BC0BC8-CDD8-4E62-88E9-4DB07419430B}" type="presOf" srcId="{642F6040-E0E3-4FA2-A798-A791BFA17141}" destId="{F35ED338-2937-4D06-817E-1D6789DC2453}" srcOrd="0" destOrd="0" presId="urn:microsoft.com/office/officeart/2005/8/layout/hierarchy3"/>
    <dgm:cxn modelId="{8D2BDFE9-7BC4-4185-8FC8-1BCF96540A56}" srcId="{53B93035-32D2-42EA-860F-3FA0669F0360}" destId="{E004E0FD-4D4D-4222-B8CC-72C10BDA2688}" srcOrd="5" destOrd="0" parTransId="{228E5270-CEE8-4252-9E78-C534BA3F7B5A}" sibTransId="{57582AC3-C194-479E-99D4-CD645E5BB48A}"/>
    <dgm:cxn modelId="{2FF2F11C-0E84-4E53-9E93-DD33E6BF234D}" type="presOf" srcId="{4699DEBF-4611-490F-AB7B-1339AC76E520}" destId="{924B7922-5CC6-468B-B972-5021D15AC0B4}" srcOrd="0" destOrd="0" presId="urn:microsoft.com/office/officeart/2005/8/layout/hierarchy3"/>
    <dgm:cxn modelId="{2708C919-4433-41E5-AA30-322F6943FB70}" srcId="{F33E13C1-82F0-4510-9464-1D0EE5C8A630}" destId="{53B93035-32D2-42EA-860F-3FA0669F0360}" srcOrd="0" destOrd="0" parTransId="{472A5BD3-C13F-499C-9ABD-6DD0C830CC41}" sibTransId="{0F4DA75D-59C9-4990-9CAE-C5D7D2106210}"/>
    <dgm:cxn modelId="{54521B3D-1083-45C8-A49B-6A3ADCC9CD74}" type="presOf" srcId="{E737E99D-EB01-4C04-A844-3C3E62C7EF9D}" destId="{EF3DE2A2-EE0F-46F2-AE91-1C62461E05A3}" srcOrd="0" destOrd="0" presId="urn:microsoft.com/office/officeart/2005/8/layout/hierarchy3"/>
    <dgm:cxn modelId="{87564EC8-F444-4353-A690-5EB674607EE3}" type="presParOf" srcId="{832C73B8-39D3-45CA-A508-626733911199}" destId="{B542B47F-4DD8-4BD3-A005-298F2751D8E2}" srcOrd="0" destOrd="0" presId="urn:microsoft.com/office/officeart/2005/8/layout/hierarchy3"/>
    <dgm:cxn modelId="{5A8229CC-E6F5-4A10-8AFC-D6306E3432D9}" type="presParOf" srcId="{B542B47F-4DD8-4BD3-A005-298F2751D8E2}" destId="{A974BCCF-FC75-44F2-8607-757E5754971C}" srcOrd="0" destOrd="0" presId="urn:microsoft.com/office/officeart/2005/8/layout/hierarchy3"/>
    <dgm:cxn modelId="{B1C53B52-FCE1-4440-9685-C4DA2C50B794}" type="presParOf" srcId="{A974BCCF-FC75-44F2-8607-757E5754971C}" destId="{32884394-25DF-4487-818E-61D0A199DDA2}" srcOrd="0" destOrd="0" presId="urn:microsoft.com/office/officeart/2005/8/layout/hierarchy3"/>
    <dgm:cxn modelId="{597E15A8-0A92-43F3-B464-BEC5E89B3CCD}" type="presParOf" srcId="{A974BCCF-FC75-44F2-8607-757E5754971C}" destId="{AEE20A5B-3C24-4DFD-ABF1-D2556B90934F}" srcOrd="1" destOrd="0" presId="urn:microsoft.com/office/officeart/2005/8/layout/hierarchy3"/>
    <dgm:cxn modelId="{3C0FBA96-6A1D-4DB8-92F8-14424D94BF1D}" type="presParOf" srcId="{B542B47F-4DD8-4BD3-A005-298F2751D8E2}" destId="{4D9174B9-0F88-49D8-8275-E0B12D89AAEF}" srcOrd="1" destOrd="0" presId="urn:microsoft.com/office/officeart/2005/8/layout/hierarchy3"/>
    <dgm:cxn modelId="{AF20E012-5A26-410D-B917-0243FC2D1D84}" type="presParOf" srcId="{4D9174B9-0F88-49D8-8275-E0B12D89AAEF}" destId="{C61B27BD-3727-499F-8B57-177782AF5FF0}" srcOrd="0" destOrd="0" presId="urn:microsoft.com/office/officeart/2005/8/layout/hierarchy3"/>
    <dgm:cxn modelId="{A3951216-5A42-4132-9BE5-A5725BDB8485}" type="presParOf" srcId="{4D9174B9-0F88-49D8-8275-E0B12D89AAEF}" destId="{F3499085-F2EC-4778-AEFE-C3A980C613D9}" srcOrd="1" destOrd="0" presId="urn:microsoft.com/office/officeart/2005/8/layout/hierarchy3"/>
    <dgm:cxn modelId="{4DC3808D-4D8F-4F19-9271-2FFF6CBEF37C}" type="presParOf" srcId="{4D9174B9-0F88-49D8-8275-E0B12D89AAEF}" destId="{EF3DE2A2-EE0F-46F2-AE91-1C62461E05A3}" srcOrd="2" destOrd="0" presId="urn:microsoft.com/office/officeart/2005/8/layout/hierarchy3"/>
    <dgm:cxn modelId="{6F17FE5F-D6CE-430D-A134-D13864850320}" type="presParOf" srcId="{4D9174B9-0F88-49D8-8275-E0B12D89AAEF}" destId="{A550686C-E736-4B24-BCDB-43FE2D407BA0}" srcOrd="3" destOrd="0" presId="urn:microsoft.com/office/officeart/2005/8/layout/hierarchy3"/>
    <dgm:cxn modelId="{95D52AD5-090D-4CC7-A672-AFCA7605F6C6}" type="presParOf" srcId="{4D9174B9-0F88-49D8-8275-E0B12D89AAEF}" destId="{F1E4AD38-D131-4987-9CF7-1450AAE064D2}" srcOrd="4" destOrd="0" presId="urn:microsoft.com/office/officeart/2005/8/layout/hierarchy3"/>
    <dgm:cxn modelId="{225531E2-70D7-4D9D-AB91-6C6E04E3B067}" type="presParOf" srcId="{4D9174B9-0F88-49D8-8275-E0B12D89AAEF}" destId="{8A285399-1837-4259-BF01-02EA79576BB1}" srcOrd="5" destOrd="0" presId="urn:microsoft.com/office/officeart/2005/8/layout/hierarchy3"/>
    <dgm:cxn modelId="{EF006ADF-993A-489B-8E9B-B907696A6F49}" type="presParOf" srcId="{4D9174B9-0F88-49D8-8275-E0B12D89AAEF}" destId="{924B7922-5CC6-468B-B972-5021D15AC0B4}" srcOrd="6" destOrd="0" presId="urn:microsoft.com/office/officeart/2005/8/layout/hierarchy3"/>
    <dgm:cxn modelId="{99EED394-FF14-4687-A7D1-1A59725E7E35}" type="presParOf" srcId="{4D9174B9-0F88-49D8-8275-E0B12D89AAEF}" destId="{8DA5F68D-33C0-412A-9A90-1E5CE4FC0AB9}" srcOrd="7" destOrd="0" presId="urn:microsoft.com/office/officeart/2005/8/layout/hierarchy3"/>
    <dgm:cxn modelId="{A2A7E06E-E3A2-463A-92BD-0476B914474E}" type="presParOf" srcId="{4D9174B9-0F88-49D8-8275-E0B12D89AAEF}" destId="{22F62785-8077-4421-BE20-4A6A3626095A}" srcOrd="8" destOrd="0" presId="urn:microsoft.com/office/officeart/2005/8/layout/hierarchy3"/>
    <dgm:cxn modelId="{3DC0B9E8-B1C6-4E07-93E7-279AFBD9C6D2}" type="presParOf" srcId="{4D9174B9-0F88-49D8-8275-E0B12D89AAEF}" destId="{C1E94533-A41F-40DA-B3B3-526F0E241454}" srcOrd="9" destOrd="0" presId="urn:microsoft.com/office/officeart/2005/8/layout/hierarchy3"/>
    <dgm:cxn modelId="{B90A3383-8BE1-4DEB-A91A-586D673B047C}" type="presParOf" srcId="{4D9174B9-0F88-49D8-8275-E0B12D89AAEF}" destId="{6E280F85-BC44-4874-9293-E348225445B5}" srcOrd="10" destOrd="0" presId="urn:microsoft.com/office/officeart/2005/8/layout/hierarchy3"/>
    <dgm:cxn modelId="{67B2D09D-6C08-4C4D-AAC3-305581015326}" type="presParOf" srcId="{4D9174B9-0F88-49D8-8275-E0B12D89AAEF}" destId="{EAB9F8DA-4799-481E-AA1A-17606CED281F}" srcOrd="11" destOrd="0" presId="urn:microsoft.com/office/officeart/2005/8/layout/hierarchy3"/>
    <dgm:cxn modelId="{497DB76F-7A42-4FBE-B323-9AE71E4D97DB}" type="presParOf" srcId="{4D9174B9-0F88-49D8-8275-E0B12D89AAEF}" destId="{807EC81C-D1B9-431E-8314-945302289246}" srcOrd="12" destOrd="0" presId="urn:microsoft.com/office/officeart/2005/8/layout/hierarchy3"/>
    <dgm:cxn modelId="{9FE50B42-0F9B-480A-832B-EC8D7D4E1685}" type="presParOf" srcId="{4D9174B9-0F88-49D8-8275-E0B12D89AAEF}" destId="{E2D3D086-41D1-4A03-B37C-5C9E2558480B}" srcOrd="13" destOrd="0" presId="urn:microsoft.com/office/officeart/2005/8/layout/hierarchy3"/>
    <dgm:cxn modelId="{A48D3F34-E95B-44CF-A673-0412933A8CAF}" type="presParOf" srcId="{4D9174B9-0F88-49D8-8275-E0B12D89AAEF}" destId="{02CE8D1C-CB8C-457E-9FCA-718C041B95F8}" srcOrd="14" destOrd="0" presId="urn:microsoft.com/office/officeart/2005/8/layout/hierarchy3"/>
    <dgm:cxn modelId="{679C4899-C18C-45E9-A345-B09EC53C8C79}" type="presParOf" srcId="{4D9174B9-0F88-49D8-8275-E0B12D89AAEF}" destId="{F35ED338-2937-4D06-817E-1D6789DC2453}" srcOrd="15" destOrd="0" presId="urn:microsoft.com/office/officeart/2005/8/layout/hierarchy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B42DECD6-4079-47D7-87C4-1BEA29D51795}" type="doc">
      <dgm:prSet loTypeId="urn:microsoft.com/office/officeart/2005/8/layout/list1" loCatId="list" qsTypeId="urn:microsoft.com/office/officeart/2005/8/quickstyle/simple1#3" qsCatId="simple" csTypeId="urn:microsoft.com/office/officeart/2005/8/colors/accent1_2#8" csCatId="accent1" phldr="1"/>
      <dgm:spPr/>
      <dgm:t>
        <a:bodyPr/>
        <a:lstStyle/>
        <a:p>
          <a:endParaRPr lang="zh-CN" altLang="en-US"/>
        </a:p>
      </dgm:t>
    </dgm:pt>
    <dgm:pt modelId="{F4B73AC9-D101-4358-88BA-1082F0DE8490}">
      <dgm:prSet phldrT="[文本]" custT="1"/>
      <dgm:spPr/>
      <dgm:t>
        <a:bodyPr/>
        <a:lstStyle/>
        <a:p>
          <a:r>
            <a:rPr lang="zh-CN" altLang="en-US" sz="2400" dirty="0" smtClean="0">
              <a:solidFill>
                <a:schemeClr val="tx1"/>
              </a:solidFill>
              <a:latin typeface="黑体" pitchFamily="49" charset="-122"/>
              <a:ea typeface="黑体" pitchFamily="49" charset="-122"/>
            </a:rPr>
            <a:t>（一）现代研究所的特征</a:t>
          </a:r>
          <a:endParaRPr lang="zh-CN" altLang="en-US" sz="2400" dirty="0">
            <a:solidFill>
              <a:schemeClr val="tx1"/>
            </a:solidFill>
          </a:endParaRPr>
        </a:p>
      </dgm:t>
    </dgm:pt>
    <dgm:pt modelId="{6CF1DB66-6AFD-4D63-8EA6-457CB0CC29FA}" type="parTrans" cxnId="{A36B6936-4ED6-4060-88E0-885C298E1578}">
      <dgm:prSet/>
      <dgm:spPr/>
      <dgm:t>
        <a:bodyPr/>
        <a:lstStyle/>
        <a:p>
          <a:endParaRPr lang="zh-CN" altLang="en-US"/>
        </a:p>
      </dgm:t>
    </dgm:pt>
    <dgm:pt modelId="{9FF6BD99-41E3-4CDC-AC03-6EAF0CFD875B}" type="sibTrans" cxnId="{A36B6936-4ED6-4060-88E0-885C298E1578}">
      <dgm:prSet/>
      <dgm:spPr/>
      <dgm:t>
        <a:bodyPr/>
        <a:lstStyle/>
        <a:p>
          <a:endParaRPr lang="zh-CN" altLang="en-US"/>
        </a:p>
      </dgm:t>
    </dgm:pt>
    <dgm:pt modelId="{FE8CE6BD-D817-4692-9E90-D84BFB2942BB}">
      <dgm:prSet phldrT="[文本]" custT="1"/>
      <dgm:spPr/>
      <dgm:t>
        <a:bodyPr/>
        <a:lstStyle/>
        <a:p>
          <a:r>
            <a:rPr lang="zh-CN" altLang="en-US" sz="2400" dirty="0" smtClean="0">
              <a:solidFill>
                <a:schemeClr val="tx1"/>
              </a:solidFill>
              <a:latin typeface="黑体" pitchFamily="49" charset="-122"/>
              <a:ea typeface="黑体" pitchFamily="49" charset="-122"/>
            </a:rPr>
            <a:t>（二）新形式下现代研究所的条件建设定位</a:t>
          </a:r>
          <a:endParaRPr lang="zh-CN" altLang="en-US" sz="2400" dirty="0">
            <a:solidFill>
              <a:schemeClr val="tx1"/>
            </a:solidFill>
          </a:endParaRPr>
        </a:p>
      </dgm:t>
    </dgm:pt>
    <dgm:pt modelId="{72962CF8-9055-490D-B108-BE9610A567CB}" type="parTrans" cxnId="{0EFFD010-49A3-4638-B232-1E41684ACF70}">
      <dgm:prSet/>
      <dgm:spPr/>
      <dgm:t>
        <a:bodyPr/>
        <a:lstStyle/>
        <a:p>
          <a:endParaRPr lang="zh-CN" altLang="en-US"/>
        </a:p>
      </dgm:t>
    </dgm:pt>
    <dgm:pt modelId="{437934EB-36D5-4E78-9826-D21C0276CEE3}" type="sibTrans" cxnId="{0EFFD010-49A3-4638-B232-1E41684ACF70}">
      <dgm:prSet/>
      <dgm:spPr/>
      <dgm:t>
        <a:bodyPr/>
        <a:lstStyle/>
        <a:p>
          <a:endParaRPr lang="zh-CN" altLang="en-US"/>
        </a:p>
      </dgm:t>
    </dgm:pt>
    <dgm:pt modelId="{89BA096F-261B-4FCA-9C3A-D306E9808984}">
      <dgm:prSet phldrT="[文本]" custT="1"/>
      <dgm:spPr/>
      <dgm:t>
        <a:bodyPr/>
        <a:lstStyle/>
        <a:p>
          <a:r>
            <a:rPr lang="zh-CN" altLang="en-US" sz="2400" dirty="0" smtClean="0">
              <a:solidFill>
                <a:schemeClr val="tx1"/>
              </a:solidFill>
              <a:latin typeface="黑体" pitchFamily="49" charset="-122"/>
              <a:ea typeface="黑体" pitchFamily="49" charset="-122"/>
            </a:rPr>
            <a:t>（三）现代研究所条件建设标准的思路</a:t>
          </a:r>
          <a:endParaRPr lang="zh-CN" altLang="en-US" sz="2400" dirty="0">
            <a:solidFill>
              <a:schemeClr val="tx1"/>
            </a:solidFill>
          </a:endParaRPr>
        </a:p>
      </dgm:t>
    </dgm:pt>
    <dgm:pt modelId="{AA5A6567-8993-43A5-8C0F-6047E789B4AF}" type="parTrans" cxnId="{895BCC7F-D0E6-4322-B7F0-3EA916E92669}">
      <dgm:prSet/>
      <dgm:spPr/>
      <dgm:t>
        <a:bodyPr/>
        <a:lstStyle/>
        <a:p>
          <a:endParaRPr lang="zh-CN" altLang="en-US"/>
        </a:p>
      </dgm:t>
    </dgm:pt>
    <dgm:pt modelId="{9A4E1857-3999-4AA4-87A5-A90336723E25}" type="sibTrans" cxnId="{895BCC7F-D0E6-4322-B7F0-3EA916E92669}">
      <dgm:prSet/>
      <dgm:spPr/>
      <dgm:t>
        <a:bodyPr/>
        <a:lstStyle/>
        <a:p>
          <a:endParaRPr lang="zh-CN" altLang="en-US"/>
        </a:p>
      </dgm:t>
    </dgm:pt>
    <dgm:pt modelId="{16A17BFD-9B9E-4605-A6AF-41C911BCE3B8}" type="pres">
      <dgm:prSet presAssocID="{B42DECD6-4079-47D7-87C4-1BEA29D51795}" presName="linear" presStyleCnt="0">
        <dgm:presLayoutVars>
          <dgm:dir/>
          <dgm:animLvl val="lvl"/>
          <dgm:resizeHandles val="exact"/>
        </dgm:presLayoutVars>
      </dgm:prSet>
      <dgm:spPr/>
      <dgm:t>
        <a:bodyPr/>
        <a:lstStyle/>
        <a:p>
          <a:endParaRPr lang="zh-CN" altLang="en-US"/>
        </a:p>
      </dgm:t>
    </dgm:pt>
    <dgm:pt modelId="{5EA2D3EF-8415-4FC1-9543-5789B84D4DE7}" type="pres">
      <dgm:prSet presAssocID="{F4B73AC9-D101-4358-88BA-1082F0DE8490}" presName="parentLin" presStyleCnt="0"/>
      <dgm:spPr/>
    </dgm:pt>
    <dgm:pt modelId="{4991E6FF-EC96-4BBA-829F-84006E575AD8}" type="pres">
      <dgm:prSet presAssocID="{F4B73AC9-D101-4358-88BA-1082F0DE8490}" presName="parentLeftMargin" presStyleLbl="node1" presStyleIdx="0" presStyleCnt="3"/>
      <dgm:spPr/>
      <dgm:t>
        <a:bodyPr/>
        <a:lstStyle/>
        <a:p>
          <a:endParaRPr lang="zh-CN" altLang="en-US"/>
        </a:p>
      </dgm:t>
    </dgm:pt>
    <dgm:pt modelId="{3DBE36D5-10AD-4E16-B9F5-FB79AF386E6F}" type="pres">
      <dgm:prSet presAssocID="{F4B73AC9-D101-4358-88BA-1082F0DE8490}" presName="parentText" presStyleLbl="node1" presStyleIdx="0" presStyleCnt="3" custScaleX="119695">
        <dgm:presLayoutVars>
          <dgm:chMax val="0"/>
          <dgm:bulletEnabled val="1"/>
        </dgm:presLayoutVars>
      </dgm:prSet>
      <dgm:spPr/>
      <dgm:t>
        <a:bodyPr/>
        <a:lstStyle/>
        <a:p>
          <a:endParaRPr lang="zh-CN" altLang="en-US"/>
        </a:p>
      </dgm:t>
    </dgm:pt>
    <dgm:pt modelId="{BB4C0418-EC06-49B7-A18E-3D3E2FACD604}" type="pres">
      <dgm:prSet presAssocID="{F4B73AC9-D101-4358-88BA-1082F0DE8490}" presName="negativeSpace" presStyleCnt="0"/>
      <dgm:spPr/>
    </dgm:pt>
    <dgm:pt modelId="{FCE4AE94-6EA8-48DC-96AC-5B767900CBE1}" type="pres">
      <dgm:prSet presAssocID="{F4B73AC9-D101-4358-88BA-1082F0DE8490}" presName="childText" presStyleLbl="conFgAcc1" presStyleIdx="0" presStyleCnt="3">
        <dgm:presLayoutVars>
          <dgm:bulletEnabled val="1"/>
        </dgm:presLayoutVars>
      </dgm:prSet>
      <dgm:spPr/>
    </dgm:pt>
    <dgm:pt modelId="{8B96A753-DCB4-44D2-8621-AF095CBC3C70}" type="pres">
      <dgm:prSet presAssocID="{9FF6BD99-41E3-4CDC-AC03-6EAF0CFD875B}" presName="spaceBetweenRectangles" presStyleCnt="0"/>
      <dgm:spPr/>
    </dgm:pt>
    <dgm:pt modelId="{C4085D51-47E1-4542-81F4-A03412867136}" type="pres">
      <dgm:prSet presAssocID="{FE8CE6BD-D817-4692-9E90-D84BFB2942BB}" presName="parentLin" presStyleCnt="0"/>
      <dgm:spPr/>
    </dgm:pt>
    <dgm:pt modelId="{0BDB51FF-330B-4919-9A4D-9E88EFDFF9C0}" type="pres">
      <dgm:prSet presAssocID="{FE8CE6BD-D817-4692-9E90-D84BFB2942BB}" presName="parentLeftMargin" presStyleLbl="node1" presStyleIdx="0" presStyleCnt="3"/>
      <dgm:spPr/>
      <dgm:t>
        <a:bodyPr/>
        <a:lstStyle/>
        <a:p>
          <a:endParaRPr lang="zh-CN" altLang="en-US"/>
        </a:p>
      </dgm:t>
    </dgm:pt>
    <dgm:pt modelId="{4CE9C101-3277-4641-95FB-88BFA315BF83}" type="pres">
      <dgm:prSet presAssocID="{FE8CE6BD-D817-4692-9E90-D84BFB2942BB}" presName="parentText" presStyleLbl="node1" presStyleIdx="1" presStyleCnt="3" custScaleX="119695">
        <dgm:presLayoutVars>
          <dgm:chMax val="0"/>
          <dgm:bulletEnabled val="1"/>
        </dgm:presLayoutVars>
      </dgm:prSet>
      <dgm:spPr/>
      <dgm:t>
        <a:bodyPr/>
        <a:lstStyle/>
        <a:p>
          <a:endParaRPr lang="zh-CN" altLang="en-US"/>
        </a:p>
      </dgm:t>
    </dgm:pt>
    <dgm:pt modelId="{97721B1D-508F-484F-A90E-7CCD0CFBC369}" type="pres">
      <dgm:prSet presAssocID="{FE8CE6BD-D817-4692-9E90-D84BFB2942BB}" presName="negativeSpace" presStyleCnt="0"/>
      <dgm:spPr/>
    </dgm:pt>
    <dgm:pt modelId="{48280322-72A3-4568-8343-A8F21855EBEA}" type="pres">
      <dgm:prSet presAssocID="{FE8CE6BD-D817-4692-9E90-D84BFB2942BB}" presName="childText" presStyleLbl="conFgAcc1" presStyleIdx="1" presStyleCnt="3">
        <dgm:presLayoutVars>
          <dgm:bulletEnabled val="1"/>
        </dgm:presLayoutVars>
      </dgm:prSet>
      <dgm:spPr/>
    </dgm:pt>
    <dgm:pt modelId="{7A9BA390-0AA2-485D-8DF0-BCA7E5F66CA8}" type="pres">
      <dgm:prSet presAssocID="{437934EB-36D5-4E78-9826-D21C0276CEE3}" presName="spaceBetweenRectangles" presStyleCnt="0"/>
      <dgm:spPr/>
    </dgm:pt>
    <dgm:pt modelId="{E83E3B04-3BB8-4B13-BEE8-268B89DF10AD}" type="pres">
      <dgm:prSet presAssocID="{89BA096F-261B-4FCA-9C3A-D306E9808984}" presName="parentLin" presStyleCnt="0"/>
      <dgm:spPr/>
    </dgm:pt>
    <dgm:pt modelId="{35D4B7DB-57CD-4D3B-A406-F59519AF832A}" type="pres">
      <dgm:prSet presAssocID="{89BA096F-261B-4FCA-9C3A-D306E9808984}" presName="parentLeftMargin" presStyleLbl="node1" presStyleIdx="1" presStyleCnt="3"/>
      <dgm:spPr/>
      <dgm:t>
        <a:bodyPr/>
        <a:lstStyle/>
        <a:p>
          <a:endParaRPr lang="zh-CN" altLang="en-US"/>
        </a:p>
      </dgm:t>
    </dgm:pt>
    <dgm:pt modelId="{9A00D2ED-866E-4B1E-AB45-21FB48264E3C}" type="pres">
      <dgm:prSet presAssocID="{89BA096F-261B-4FCA-9C3A-D306E9808984}" presName="parentText" presStyleLbl="node1" presStyleIdx="2" presStyleCnt="3" custScaleX="120250">
        <dgm:presLayoutVars>
          <dgm:chMax val="0"/>
          <dgm:bulletEnabled val="1"/>
        </dgm:presLayoutVars>
      </dgm:prSet>
      <dgm:spPr/>
      <dgm:t>
        <a:bodyPr/>
        <a:lstStyle/>
        <a:p>
          <a:endParaRPr lang="zh-CN" altLang="en-US"/>
        </a:p>
      </dgm:t>
    </dgm:pt>
    <dgm:pt modelId="{DE4C8372-DF7B-45F6-A6D9-D83BFFD347C0}" type="pres">
      <dgm:prSet presAssocID="{89BA096F-261B-4FCA-9C3A-D306E9808984}" presName="negativeSpace" presStyleCnt="0"/>
      <dgm:spPr/>
    </dgm:pt>
    <dgm:pt modelId="{F1336251-F4E3-42FE-BAE3-37B3530947C4}" type="pres">
      <dgm:prSet presAssocID="{89BA096F-261B-4FCA-9C3A-D306E9808984}" presName="childText" presStyleLbl="conFgAcc1" presStyleIdx="2" presStyleCnt="3">
        <dgm:presLayoutVars>
          <dgm:bulletEnabled val="1"/>
        </dgm:presLayoutVars>
      </dgm:prSet>
      <dgm:spPr/>
    </dgm:pt>
  </dgm:ptLst>
  <dgm:cxnLst>
    <dgm:cxn modelId="{C0558536-AE14-42F0-A654-498668E912E0}" type="presOf" srcId="{89BA096F-261B-4FCA-9C3A-D306E9808984}" destId="{35D4B7DB-57CD-4D3B-A406-F59519AF832A}" srcOrd="0" destOrd="0" presId="urn:microsoft.com/office/officeart/2005/8/layout/list1"/>
    <dgm:cxn modelId="{164D4A6A-A2BD-4E0E-ADBA-3B91E091BF43}" type="presOf" srcId="{FE8CE6BD-D817-4692-9E90-D84BFB2942BB}" destId="{0BDB51FF-330B-4919-9A4D-9E88EFDFF9C0}" srcOrd="0" destOrd="0" presId="urn:microsoft.com/office/officeart/2005/8/layout/list1"/>
    <dgm:cxn modelId="{2A2258DB-168E-4D29-A21E-CD982352F9E3}" type="presOf" srcId="{89BA096F-261B-4FCA-9C3A-D306E9808984}" destId="{9A00D2ED-866E-4B1E-AB45-21FB48264E3C}" srcOrd="1" destOrd="0" presId="urn:microsoft.com/office/officeart/2005/8/layout/list1"/>
    <dgm:cxn modelId="{BB57B82D-CFB5-433B-95F7-8446565A7648}" type="presOf" srcId="{B42DECD6-4079-47D7-87C4-1BEA29D51795}" destId="{16A17BFD-9B9E-4605-A6AF-41C911BCE3B8}" srcOrd="0" destOrd="0" presId="urn:microsoft.com/office/officeart/2005/8/layout/list1"/>
    <dgm:cxn modelId="{548260A0-B1B0-42A5-B6D6-81A30E212EAD}" type="presOf" srcId="{FE8CE6BD-D817-4692-9E90-D84BFB2942BB}" destId="{4CE9C101-3277-4641-95FB-88BFA315BF83}" srcOrd="1" destOrd="0" presId="urn:microsoft.com/office/officeart/2005/8/layout/list1"/>
    <dgm:cxn modelId="{13910C83-0050-4304-9EE7-5F0BF38CA888}" type="presOf" srcId="{F4B73AC9-D101-4358-88BA-1082F0DE8490}" destId="{3DBE36D5-10AD-4E16-B9F5-FB79AF386E6F}" srcOrd="1" destOrd="0" presId="urn:microsoft.com/office/officeart/2005/8/layout/list1"/>
    <dgm:cxn modelId="{895BCC7F-D0E6-4322-B7F0-3EA916E92669}" srcId="{B42DECD6-4079-47D7-87C4-1BEA29D51795}" destId="{89BA096F-261B-4FCA-9C3A-D306E9808984}" srcOrd="2" destOrd="0" parTransId="{AA5A6567-8993-43A5-8C0F-6047E789B4AF}" sibTransId="{9A4E1857-3999-4AA4-87A5-A90336723E25}"/>
    <dgm:cxn modelId="{A36B6936-4ED6-4060-88E0-885C298E1578}" srcId="{B42DECD6-4079-47D7-87C4-1BEA29D51795}" destId="{F4B73AC9-D101-4358-88BA-1082F0DE8490}" srcOrd="0" destOrd="0" parTransId="{6CF1DB66-6AFD-4D63-8EA6-457CB0CC29FA}" sibTransId="{9FF6BD99-41E3-4CDC-AC03-6EAF0CFD875B}"/>
    <dgm:cxn modelId="{0EFFD010-49A3-4638-B232-1E41684ACF70}" srcId="{B42DECD6-4079-47D7-87C4-1BEA29D51795}" destId="{FE8CE6BD-D817-4692-9E90-D84BFB2942BB}" srcOrd="1" destOrd="0" parTransId="{72962CF8-9055-490D-B108-BE9610A567CB}" sibTransId="{437934EB-36D5-4E78-9826-D21C0276CEE3}"/>
    <dgm:cxn modelId="{D8C39C9F-F5AB-4A3C-9F62-8301F9467C71}" type="presOf" srcId="{F4B73AC9-D101-4358-88BA-1082F0DE8490}" destId="{4991E6FF-EC96-4BBA-829F-84006E575AD8}" srcOrd="0" destOrd="0" presId="urn:microsoft.com/office/officeart/2005/8/layout/list1"/>
    <dgm:cxn modelId="{36D3E6A1-AEF2-47D7-AA75-A2459481BCF5}" type="presParOf" srcId="{16A17BFD-9B9E-4605-A6AF-41C911BCE3B8}" destId="{5EA2D3EF-8415-4FC1-9543-5789B84D4DE7}" srcOrd="0" destOrd="0" presId="urn:microsoft.com/office/officeart/2005/8/layout/list1"/>
    <dgm:cxn modelId="{DDA47533-37BB-4E7F-8A51-6EA09B024A07}" type="presParOf" srcId="{5EA2D3EF-8415-4FC1-9543-5789B84D4DE7}" destId="{4991E6FF-EC96-4BBA-829F-84006E575AD8}" srcOrd="0" destOrd="0" presId="urn:microsoft.com/office/officeart/2005/8/layout/list1"/>
    <dgm:cxn modelId="{A4D8BBFA-F4AD-4E8C-9D75-4E2AEC1BC0BB}" type="presParOf" srcId="{5EA2D3EF-8415-4FC1-9543-5789B84D4DE7}" destId="{3DBE36D5-10AD-4E16-B9F5-FB79AF386E6F}" srcOrd="1" destOrd="0" presId="urn:microsoft.com/office/officeart/2005/8/layout/list1"/>
    <dgm:cxn modelId="{7404F460-5D8B-4030-8938-B8413CC0ED1B}" type="presParOf" srcId="{16A17BFD-9B9E-4605-A6AF-41C911BCE3B8}" destId="{BB4C0418-EC06-49B7-A18E-3D3E2FACD604}" srcOrd="1" destOrd="0" presId="urn:microsoft.com/office/officeart/2005/8/layout/list1"/>
    <dgm:cxn modelId="{88FF9090-4A30-4F36-9A36-A085EA234AB2}" type="presParOf" srcId="{16A17BFD-9B9E-4605-A6AF-41C911BCE3B8}" destId="{FCE4AE94-6EA8-48DC-96AC-5B767900CBE1}" srcOrd="2" destOrd="0" presId="urn:microsoft.com/office/officeart/2005/8/layout/list1"/>
    <dgm:cxn modelId="{B2F903A6-CCFC-4567-8584-F8C6C1561727}" type="presParOf" srcId="{16A17BFD-9B9E-4605-A6AF-41C911BCE3B8}" destId="{8B96A753-DCB4-44D2-8621-AF095CBC3C70}" srcOrd="3" destOrd="0" presId="urn:microsoft.com/office/officeart/2005/8/layout/list1"/>
    <dgm:cxn modelId="{0004801C-2A1A-4A3B-866A-5A7E201EA32F}" type="presParOf" srcId="{16A17BFD-9B9E-4605-A6AF-41C911BCE3B8}" destId="{C4085D51-47E1-4542-81F4-A03412867136}" srcOrd="4" destOrd="0" presId="urn:microsoft.com/office/officeart/2005/8/layout/list1"/>
    <dgm:cxn modelId="{C8949B81-E97A-407C-99FB-2A7649124946}" type="presParOf" srcId="{C4085D51-47E1-4542-81F4-A03412867136}" destId="{0BDB51FF-330B-4919-9A4D-9E88EFDFF9C0}" srcOrd="0" destOrd="0" presId="urn:microsoft.com/office/officeart/2005/8/layout/list1"/>
    <dgm:cxn modelId="{71286530-DDF5-4A80-AC4E-5BDCE4764C70}" type="presParOf" srcId="{C4085D51-47E1-4542-81F4-A03412867136}" destId="{4CE9C101-3277-4641-95FB-88BFA315BF83}" srcOrd="1" destOrd="0" presId="urn:microsoft.com/office/officeart/2005/8/layout/list1"/>
    <dgm:cxn modelId="{4A0617C3-1B72-4A2D-9B0F-ED615EBA384D}" type="presParOf" srcId="{16A17BFD-9B9E-4605-A6AF-41C911BCE3B8}" destId="{97721B1D-508F-484F-A90E-7CCD0CFBC369}" srcOrd="5" destOrd="0" presId="urn:microsoft.com/office/officeart/2005/8/layout/list1"/>
    <dgm:cxn modelId="{E2215754-05C9-4F85-A442-3E92D12D4239}" type="presParOf" srcId="{16A17BFD-9B9E-4605-A6AF-41C911BCE3B8}" destId="{48280322-72A3-4568-8343-A8F21855EBEA}" srcOrd="6" destOrd="0" presId="urn:microsoft.com/office/officeart/2005/8/layout/list1"/>
    <dgm:cxn modelId="{6C2C4032-6D3E-4F9F-8BFB-92A00A541EC8}" type="presParOf" srcId="{16A17BFD-9B9E-4605-A6AF-41C911BCE3B8}" destId="{7A9BA390-0AA2-485D-8DF0-BCA7E5F66CA8}" srcOrd="7" destOrd="0" presId="urn:microsoft.com/office/officeart/2005/8/layout/list1"/>
    <dgm:cxn modelId="{94CB4830-3EC1-45B4-B07D-4F671937E847}" type="presParOf" srcId="{16A17BFD-9B9E-4605-A6AF-41C911BCE3B8}" destId="{E83E3B04-3BB8-4B13-BEE8-268B89DF10AD}" srcOrd="8" destOrd="0" presId="urn:microsoft.com/office/officeart/2005/8/layout/list1"/>
    <dgm:cxn modelId="{74B1D97F-F934-4A95-A8D4-F16324B7C0D2}" type="presParOf" srcId="{E83E3B04-3BB8-4B13-BEE8-268B89DF10AD}" destId="{35D4B7DB-57CD-4D3B-A406-F59519AF832A}" srcOrd="0" destOrd="0" presId="urn:microsoft.com/office/officeart/2005/8/layout/list1"/>
    <dgm:cxn modelId="{991ABE5B-E4AD-420B-B51A-9B71DA4B5B0B}" type="presParOf" srcId="{E83E3B04-3BB8-4B13-BEE8-268B89DF10AD}" destId="{9A00D2ED-866E-4B1E-AB45-21FB48264E3C}" srcOrd="1" destOrd="0" presId="urn:microsoft.com/office/officeart/2005/8/layout/list1"/>
    <dgm:cxn modelId="{8B1F0D5D-A20C-49CC-A6B1-531417D7C86F}" type="presParOf" srcId="{16A17BFD-9B9E-4605-A6AF-41C911BCE3B8}" destId="{DE4C8372-DF7B-45F6-A6D9-D83BFFD347C0}" srcOrd="9" destOrd="0" presId="urn:microsoft.com/office/officeart/2005/8/layout/list1"/>
    <dgm:cxn modelId="{36FB65AA-1AE8-423D-B3AF-9BFA77EB3691}" type="presParOf" srcId="{16A17BFD-9B9E-4605-A6AF-41C911BCE3B8}" destId="{F1336251-F4E3-42FE-BAE3-37B3530947C4}"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4AE98D0B-2822-41FE-8A51-AC764832C248}" type="doc">
      <dgm:prSet loTypeId="urn:microsoft.com/office/officeart/2005/8/layout/arrow2" loCatId="process" qsTypeId="urn:microsoft.com/office/officeart/2005/8/quickstyle/3d1" qsCatId="3D" csTypeId="urn:microsoft.com/office/officeart/2005/8/colors/accent1_2#10" csCatId="accent1" phldr="1"/>
      <dgm:spPr/>
    </dgm:pt>
    <dgm:pt modelId="{52D06326-9930-417E-98E1-1D27D25B91A7}">
      <dgm:prSet phldrT="[文本]" custT="1"/>
      <dgm:spPr/>
      <dgm:t>
        <a:bodyPr/>
        <a:lstStyle/>
        <a:p>
          <a:r>
            <a:rPr lang="zh-CN" altLang="en-US" sz="2400" dirty="0" smtClean="0">
              <a:latin typeface="黑体" pitchFamily="49" charset="-122"/>
              <a:ea typeface="黑体" pitchFamily="49" charset="-122"/>
            </a:rPr>
            <a:t>学科</a:t>
          </a:r>
          <a:endParaRPr lang="zh-CN" altLang="en-US" sz="2400" dirty="0">
            <a:latin typeface="黑体" pitchFamily="49" charset="-122"/>
            <a:ea typeface="黑体" pitchFamily="49" charset="-122"/>
          </a:endParaRPr>
        </a:p>
      </dgm:t>
    </dgm:pt>
    <dgm:pt modelId="{CAFEEF0D-0CB3-4D9F-9A08-B9DEE42F2DBC}" type="parTrans" cxnId="{36FF148C-1594-47A2-AEDF-8D13F0D2C597}">
      <dgm:prSet/>
      <dgm:spPr/>
      <dgm:t>
        <a:bodyPr/>
        <a:lstStyle/>
        <a:p>
          <a:endParaRPr lang="zh-CN" altLang="en-US"/>
        </a:p>
      </dgm:t>
    </dgm:pt>
    <dgm:pt modelId="{0C51416F-194B-4B7B-A2E7-6BDB74531532}" type="sibTrans" cxnId="{36FF148C-1594-47A2-AEDF-8D13F0D2C597}">
      <dgm:prSet/>
      <dgm:spPr/>
      <dgm:t>
        <a:bodyPr/>
        <a:lstStyle/>
        <a:p>
          <a:endParaRPr lang="zh-CN" altLang="en-US"/>
        </a:p>
      </dgm:t>
    </dgm:pt>
    <dgm:pt modelId="{4B108D8A-AFB0-493D-9C48-59BB25692CBF}">
      <dgm:prSet phldrT="[文本]" custT="1"/>
      <dgm:spPr/>
      <dgm:t>
        <a:bodyPr/>
        <a:lstStyle/>
        <a:p>
          <a:r>
            <a:rPr lang="zh-CN" altLang="en-US" sz="2400" dirty="0" smtClean="0">
              <a:latin typeface="黑体" pitchFamily="49" charset="-122"/>
              <a:ea typeface="黑体" pitchFamily="49" charset="-122"/>
            </a:rPr>
            <a:t>科学研究</a:t>
          </a:r>
          <a:endParaRPr lang="zh-CN" altLang="en-US" sz="2400" dirty="0">
            <a:latin typeface="黑体" pitchFamily="49" charset="-122"/>
            <a:ea typeface="黑体" pitchFamily="49" charset="-122"/>
          </a:endParaRPr>
        </a:p>
      </dgm:t>
    </dgm:pt>
    <dgm:pt modelId="{CE708443-0870-4320-8949-D99965B00818}" type="parTrans" cxnId="{2C6CD1CD-0A56-442A-994E-DEF50F0689E6}">
      <dgm:prSet/>
      <dgm:spPr/>
      <dgm:t>
        <a:bodyPr/>
        <a:lstStyle/>
        <a:p>
          <a:endParaRPr lang="zh-CN" altLang="en-US"/>
        </a:p>
      </dgm:t>
    </dgm:pt>
    <dgm:pt modelId="{E3AD6CC6-7D09-4230-B446-6DE9FCEF2F75}" type="sibTrans" cxnId="{2C6CD1CD-0A56-442A-994E-DEF50F0689E6}">
      <dgm:prSet/>
      <dgm:spPr/>
      <dgm:t>
        <a:bodyPr/>
        <a:lstStyle/>
        <a:p>
          <a:endParaRPr lang="zh-CN" altLang="en-US"/>
        </a:p>
      </dgm:t>
    </dgm:pt>
    <dgm:pt modelId="{0B112BF6-9BA1-47B5-8BF9-299A9F296F65}">
      <dgm:prSet phldrT="[文本]" custT="1"/>
      <dgm:spPr/>
      <dgm:t>
        <a:bodyPr/>
        <a:lstStyle/>
        <a:p>
          <a:r>
            <a:rPr lang="zh-CN" altLang="en-US" sz="2400" dirty="0" smtClean="0">
              <a:latin typeface="黑体" pitchFamily="49" charset="-122"/>
              <a:ea typeface="黑体" pitchFamily="49" charset="-122"/>
            </a:rPr>
            <a:t>人才</a:t>
          </a:r>
          <a:endParaRPr lang="zh-CN" altLang="en-US" sz="2400" dirty="0">
            <a:latin typeface="黑体" pitchFamily="49" charset="-122"/>
            <a:ea typeface="黑体" pitchFamily="49" charset="-122"/>
          </a:endParaRPr>
        </a:p>
      </dgm:t>
    </dgm:pt>
    <dgm:pt modelId="{1CB71814-B2CF-4815-ADF8-7863EB7EC78C}" type="parTrans" cxnId="{7720DA81-67C6-4E86-8640-6FB5368DFD2C}">
      <dgm:prSet/>
      <dgm:spPr/>
      <dgm:t>
        <a:bodyPr/>
        <a:lstStyle/>
        <a:p>
          <a:endParaRPr lang="zh-CN" altLang="en-US"/>
        </a:p>
      </dgm:t>
    </dgm:pt>
    <dgm:pt modelId="{38C22823-FDE9-4C16-BC91-273E887FC7F6}" type="sibTrans" cxnId="{7720DA81-67C6-4E86-8640-6FB5368DFD2C}">
      <dgm:prSet/>
      <dgm:spPr/>
      <dgm:t>
        <a:bodyPr/>
        <a:lstStyle/>
        <a:p>
          <a:endParaRPr lang="zh-CN" altLang="en-US"/>
        </a:p>
      </dgm:t>
    </dgm:pt>
    <dgm:pt modelId="{BFFA2E9B-628A-4BA5-9D51-19E747EF7E7F}">
      <dgm:prSet phldrT="[文本]" custT="1"/>
      <dgm:spPr/>
      <dgm:t>
        <a:bodyPr/>
        <a:lstStyle/>
        <a:p>
          <a:r>
            <a:rPr lang="zh-CN" altLang="en-US" sz="2400" dirty="0" smtClean="0">
              <a:latin typeface="黑体" pitchFamily="49" charset="-122"/>
              <a:ea typeface="黑体" pitchFamily="49" charset="-122"/>
            </a:rPr>
            <a:t>平台</a:t>
          </a:r>
          <a:endParaRPr lang="zh-CN" altLang="en-US" sz="2400" dirty="0">
            <a:latin typeface="黑体" pitchFamily="49" charset="-122"/>
            <a:ea typeface="黑体" pitchFamily="49" charset="-122"/>
          </a:endParaRPr>
        </a:p>
      </dgm:t>
    </dgm:pt>
    <dgm:pt modelId="{DFE70EFE-EF0D-4621-B86A-E033CD30AC1D}" type="parTrans" cxnId="{F1621312-D7BB-4438-A7E2-2FEAF7BD8953}">
      <dgm:prSet/>
      <dgm:spPr/>
      <dgm:t>
        <a:bodyPr/>
        <a:lstStyle/>
        <a:p>
          <a:endParaRPr lang="zh-CN" altLang="en-US"/>
        </a:p>
      </dgm:t>
    </dgm:pt>
    <dgm:pt modelId="{426951F2-CA6D-4C02-870E-809236416B95}" type="sibTrans" cxnId="{F1621312-D7BB-4438-A7E2-2FEAF7BD8953}">
      <dgm:prSet/>
      <dgm:spPr/>
      <dgm:t>
        <a:bodyPr/>
        <a:lstStyle/>
        <a:p>
          <a:endParaRPr lang="zh-CN" altLang="en-US"/>
        </a:p>
      </dgm:t>
    </dgm:pt>
    <dgm:pt modelId="{57BEF85D-421B-48AD-9555-5416DAC9B083}" type="pres">
      <dgm:prSet presAssocID="{4AE98D0B-2822-41FE-8A51-AC764832C248}" presName="arrowDiagram" presStyleCnt="0">
        <dgm:presLayoutVars>
          <dgm:chMax val="5"/>
          <dgm:dir/>
          <dgm:resizeHandles val="exact"/>
        </dgm:presLayoutVars>
      </dgm:prSet>
      <dgm:spPr/>
    </dgm:pt>
    <dgm:pt modelId="{7E61F68E-EDB2-44D1-AF7B-37BF9824276C}" type="pres">
      <dgm:prSet presAssocID="{4AE98D0B-2822-41FE-8A51-AC764832C248}" presName="arrow" presStyleLbl="bgShp" presStyleIdx="0" presStyleCnt="1" custScaleX="114287"/>
      <dgm:spPr/>
    </dgm:pt>
    <dgm:pt modelId="{5EA6FDB6-B29A-4EFB-950E-D4030F864983}" type="pres">
      <dgm:prSet presAssocID="{4AE98D0B-2822-41FE-8A51-AC764832C248}" presName="arrowDiagram4" presStyleCnt="0"/>
      <dgm:spPr/>
    </dgm:pt>
    <dgm:pt modelId="{AC2A9874-29B4-4CDB-BC95-EEA38ED4D895}" type="pres">
      <dgm:prSet presAssocID="{52D06326-9930-417E-98E1-1D27D25B91A7}" presName="bullet4a" presStyleLbl="node1" presStyleIdx="0" presStyleCnt="4" custFlipVert="0" custFlipHor="1" custScaleX="79380" custScaleY="104707" custLinFactX="-27343" custLinFactY="-50071" custLinFactNeighborX="-100000" custLinFactNeighborY="-100000"/>
      <dgm:spPr/>
    </dgm:pt>
    <dgm:pt modelId="{15CC1FCD-C9AB-4754-BB31-2461D349AD72}" type="pres">
      <dgm:prSet presAssocID="{52D06326-9930-417E-98E1-1D27D25B91A7}" presName="textBox4a" presStyleLbl="revTx" presStyleIdx="0" presStyleCnt="4" custScaleX="173390" custLinFactNeighborX="13483" custLinFactNeighborY="-18169">
        <dgm:presLayoutVars>
          <dgm:bulletEnabled val="1"/>
        </dgm:presLayoutVars>
      </dgm:prSet>
      <dgm:spPr/>
      <dgm:t>
        <a:bodyPr/>
        <a:lstStyle/>
        <a:p>
          <a:endParaRPr lang="zh-CN" altLang="en-US"/>
        </a:p>
      </dgm:t>
    </dgm:pt>
    <dgm:pt modelId="{8EB7869F-C118-463E-B119-9FE7E6AD9228}" type="pres">
      <dgm:prSet presAssocID="{0B112BF6-9BA1-47B5-8BF9-299A9F296F65}" presName="bullet4b" presStyleLbl="node1" presStyleIdx="1" presStyleCnt="4" custLinFactNeighborX="-37272" custLinFactNeighborY="-17179"/>
      <dgm:spPr/>
    </dgm:pt>
    <dgm:pt modelId="{B9DC0070-389B-40CA-BDEC-2444A4E4E3CD}" type="pres">
      <dgm:prSet presAssocID="{0B112BF6-9BA1-47B5-8BF9-299A9F296F65}" presName="textBox4b" presStyleLbl="revTx" presStyleIdx="1" presStyleCnt="4">
        <dgm:presLayoutVars>
          <dgm:bulletEnabled val="1"/>
        </dgm:presLayoutVars>
      </dgm:prSet>
      <dgm:spPr/>
      <dgm:t>
        <a:bodyPr/>
        <a:lstStyle/>
        <a:p>
          <a:endParaRPr lang="zh-CN" altLang="en-US"/>
        </a:p>
      </dgm:t>
    </dgm:pt>
    <dgm:pt modelId="{E9D1D467-57D2-41DA-8AB9-0F560314A3D3}" type="pres">
      <dgm:prSet presAssocID="{BFFA2E9B-628A-4BA5-9D51-19E747EF7E7F}" presName="bullet4c" presStyleLbl="node1" presStyleIdx="2" presStyleCnt="4"/>
      <dgm:spPr/>
    </dgm:pt>
    <dgm:pt modelId="{82554AC1-274B-4597-BD6B-7E0FCB428945}" type="pres">
      <dgm:prSet presAssocID="{BFFA2E9B-628A-4BA5-9D51-19E747EF7E7F}" presName="textBox4c" presStyleLbl="revTx" presStyleIdx="2" presStyleCnt="4" custScaleY="39323" custLinFactNeighborX="2381" custLinFactNeighborY="-26414">
        <dgm:presLayoutVars>
          <dgm:bulletEnabled val="1"/>
        </dgm:presLayoutVars>
      </dgm:prSet>
      <dgm:spPr/>
      <dgm:t>
        <a:bodyPr/>
        <a:lstStyle/>
        <a:p>
          <a:endParaRPr lang="zh-CN" altLang="en-US"/>
        </a:p>
      </dgm:t>
    </dgm:pt>
    <dgm:pt modelId="{0B5D69A5-DADD-433A-B9ED-E5B2EAC58416}" type="pres">
      <dgm:prSet presAssocID="{4B108D8A-AFB0-493D-9C48-59BB25692CBF}" presName="bullet4d" presStyleLbl="node1" presStyleIdx="3" presStyleCnt="4"/>
      <dgm:spPr/>
    </dgm:pt>
    <dgm:pt modelId="{5B9300D6-F20C-4120-B7E1-4633A0A1B842}" type="pres">
      <dgm:prSet presAssocID="{4B108D8A-AFB0-493D-9C48-59BB25692CBF}" presName="textBox4d" presStyleLbl="revTx" presStyleIdx="3" presStyleCnt="4" custScaleX="191162" custScaleY="52184" custLinFactNeighborX="29596" custLinFactNeighborY="-15559">
        <dgm:presLayoutVars>
          <dgm:bulletEnabled val="1"/>
        </dgm:presLayoutVars>
      </dgm:prSet>
      <dgm:spPr/>
      <dgm:t>
        <a:bodyPr/>
        <a:lstStyle/>
        <a:p>
          <a:endParaRPr lang="zh-CN" altLang="en-US"/>
        </a:p>
      </dgm:t>
    </dgm:pt>
  </dgm:ptLst>
  <dgm:cxnLst>
    <dgm:cxn modelId="{C82BCC59-7F4C-4B32-8B13-660F7BFCABEF}" type="presOf" srcId="{4B108D8A-AFB0-493D-9C48-59BB25692CBF}" destId="{5B9300D6-F20C-4120-B7E1-4633A0A1B842}" srcOrd="0" destOrd="0" presId="urn:microsoft.com/office/officeart/2005/8/layout/arrow2"/>
    <dgm:cxn modelId="{2C6CD1CD-0A56-442A-994E-DEF50F0689E6}" srcId="{4AE98D0B-2822-41FE-8A51-AC764832C248}" destId="{4B108D8A-AFB0-493D-9C48-59BB25692CBF}" srcOrd="3" destOrd="0" parTransId="{CE708443-0870-4320-8949-D99965B00818}" sibTransId="{E3AD6CC6-7D09-4230-B446-6DE9FCEF2F75}"/>
    <dgm:cxn modelId="{AFCFD35F-5D8F-4CFA-888D-22BEF6305F84}" type="presOf" srcId="{52D06326-9930-417E-98E1-1D27D25B91A7}" destId="{15CC1FCD-C9AB-4754-BB31-2461D349AD72}" srcOrd="0" destOrd="0" presId="urn:microsoft.com/office/officeart/2005/8/layout/arrow2"/>
    <dgm:cxn modelId="{36BD21AD-E475-4B2F-A23B-7E922811E2FB}" type="presOf" srcId="{4AE98D0B-2822-41FE-8A51-AC764832C248}" destId="{57BEF85D-421B-48AD-9555-5416DAC9B083}" srcOrd="0" destOrd="0" presId="urn:microsoft.com/office/officeart/2005/8/layout/arrow2"/>
    <dgm:cxn modelId="{7720DA81-67C6-4E86-8640-6FB5368DFD2C}" srcId="{4AE98D0B-2822-41FE-8A51-AC764832C248}" destId="{0B112BF6-9BA1-47B5-8BF9-299A9F296F65}" srcOrd="1" destOrd="0" parTransId="{1CB71814-B2CF-4815-ADF8-7863EB7EC78C}" sibTransId="{38C22823-FDE9-4C16-BC91-273E887FC7F6}"/>
    <dgm:cxn modelId="{AD22C3AD-B791-4669-8182-A4BCF8C4EBAE}" type="presOf" srcId="{0B112BF6-9BA1-47B5-8BF9-299A9F296F65}" destId="{B9DC0070-389B-40CA-BDEC-2444A4E4E3CD}" srcOrd="0" destOrd="0" presId="urn:microsoft.com/office/officeart/2005/8/layout/arrow2"/>
    <dgm:cxn modelId="{190A6294-E3FD-4581-9BFB-F65A76EC3256}" type="presOf" srcId="{BFFA2E9B-628A-4BA5-9D51-19E747EF7E7F}" destId="{82554AC1-274B-4597-BD6B-7E0FCB428945}" srcOrd="0" destOrd="0" presId="urn:microsoft.com/office/officeart/2005/8/layout/arrow2"/>
    <dgm:cxn modelId="{F1621312-D7BB-4438-A7E2-2FEAF7BD8953}" srcId="{4AE98D0B-2822-41FE-8A51-AC764832C248}" destId="{BFFA2E9B-628A-4BA5-9D51-19E747EF7E7F}" srcOrd="2" destOrd="0" parTransId="{DFE70EFE-EF0D-4621-B86A-E033CD30AC1D}" sibTransId="{426951F2-CA6D-4C02-870E-809236416B95}"/>
    <dgm:cxn modelId="{36FF148C-1594-47A2-AEDF-8D13F0D2C597}" srcId="{4AE98D0B-2822-41FE-8A51-AC764832C248}" destId="{52D06326-9930-417E-98E1-1D27D25B91A7}" srcOrd="0" destOrd="0" parTransId="{CAFEEF0D-0CB3-4D9F-9A08-B9DEE42F2DBC}" sibTransId="{0C51416F-194B-4B7B-A2E7-6BDB74531532}"/>
    <dgm:cxn modelId="{F189B9D4-5B27-48A8-866A-F911A73C8836}" type="presParOf" srcId="{57BEF85D-421B-48AD-9555-5416DAC9B083}" destId="{7E61F68E-EDB2-44D1-AF7B-37BF9824276C}" srcOrd="0" destOrd="0" presId="urn:microsoft.com/office/officeart/2005/8/layout/arrow2"/>
    <dgm:cxn modelId="{213D2AAC-EF88-4C28-9136-9AFE334C680E}" type="presParOf" srcId="{57BEF85D-421B-48AD-9555-5416DAC9B083}" destId="{5EA6FDB6-B29A-4EFB-950E-D4030F864983}" srcOrd="1" destOrd="0" presId="urn:microsoft.com/office/officeart/2005/8/layout/arrow2"/>
    <dgm:cxn modelId="{72EB58AB-74E1-444F-A416-6A96B7A37049}" type="presParOf" srcId="{5EA6FDB6-B29A-4EFB-950E-D4030F864983}" destId="{AC2A9874-29B4-4CDB-BC95-EEA38ED4D895}" srcOrd="0" destOrd="0" presId="urn:microsoft.com/office/officeart/2005/8/layout/arrow2"/>
    <dgm:cxn modelId="{1A6C62AB-5371-473D-9B75-F0663A62EE75}" type="presParOf" srcId="{5EA6FDB6-B29A-4EFB-950E-D4030F864983}" destId="{15CC1FCD-C9AB-4754-BB31-2461D349AD72}" srcOrd="1" destOrd="0" presId="urn:microsoft.com/office/officeart/2005/8/layout/arrow2"/>
    <dgm:cxn modelId="{65E9043C-F04A-41C1-B7E0-814C4EE111E3}" type="presParOf" srcId="{5EA6FDB6-B29A-4EFB-950E-D4030F864983}" destId="{8EB7869F-C118-463E-B119-9FE7E6AD9228}" srcOrd="2" destOrd="0" presId="urn:microsoft.com/office/officeart/2005/8/layout/arrow2"/>
    <dgm:cxn modelId="{E4FA37F5-5F81-4C42-B14C-7A3C5A8B2526}" type="presParOf" srcId="{5EA6FDB6-B29A-4EFB-950E-D4030F864983}" destId="{B9DC0070-389B-40CA-BDEC-2444A4E4E3CD}" srcOrd="3" destOrd="0" presId="urn:microsoft.com/office/officeart/2005/8/layout/arrow2"/>
    <dgm:cxn modelId="{AE82500E-2BDE-4992-930E-B9169E8CB8DA}" type="presParOf" srcId="{5EA6FDB6-B29A-4EFB-950E-D4030F864983}" destId="{E9D1D467-57D2-41DA-8AB9-0F560314A3D3}" srcOrd="4" destOrd="0" presId="urn:microsoft.com/office/officeart/2005/8/layout/arrow2"/>
    <dgm:cxn modelId="{AE1882C6-99A0-4960-9368-852B15B57D87}" type="presParOf" srcId="{5EA6FDB6-B29A-4EFB-950E-D4030F864983}" destId="{82554AC1-274B-4597-BD6B-7E0FCB428945}" srcOrd="5" destOrd="0" presId="urn:microsoft.com/office/officeart/2005/8/layout/arrow2"/>
    <dgm:cxn modelId="{B7F02527-8ED9-4DB3-959A-0E342585F3D4}" type="presParOf" srcId="{5EA6FDB6-B29A-4EFB-950E-D4030F864983}" destId="{0B5D69A5-DADD-433A-B9ED-E5B2EAC58416}" srcOrd="6" destOrd="0" presId="urn:microsoft.com/office/officeart/2005/8/layout/arrow2"/>
    <dgm:cxn modelId="{7872742E-AEB5-4C1D-A9A8-B5A95E3FF79D}" type="presParOf" srcId="{5EA6FDB6-B29A-4EFB-950E-D4030F864983}" destId="{5B9300D6-F20C-4120-B7E1-4633A0A1B842}" srcOrd="7" destOrd="0" presId="urn:microsoft.com/office/officeart/2005/8/layout/arrow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01E21E9B-6CB6-4283-9A3B-E3209D6AA6FF}" type="doc">
      <dgm:prSet loTypeId="urn:microsoft.com/office/officeart/2005/8/layout/lProcess2" loCatId="list" qsTypeId="urn:microsoft.com/office/officeart/2005/8/quickstyle/3d2" qsCatId="3D" csTypeId="urn:microsoft.com/office/officeart/2005/8/colors/accent1_2#11" csCatId="accent1" phldr="1"/>
      <dgm:spPr/>
      <dgm:t>
        <a:bodyPr/>
        <a:lstStyle/>
        <a:p>
          <a:endParaRPr lang="zh-CN" altLang="en-US"/>
        </a:p>
      </dgm:t>
    </dgm:pt>
    <dgm:pt modelId="{32A16422-7ECD-41AF-87CA-6FAF0C78E0B1}">
      <dgm:prSet phldrT="[文本]" custT="1"/>
      <dgm:spPr/>
      <dgm:t>
        <a:bodyPr/>
        <a:lstStyle/>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专</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业</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平</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台</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建</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设</a:t>
          </a:r>
          <a:endParaRPr lang="zh-CN" altLang="en-US" sz="2400" dirty="0">
            <a:latin typeface="黑体" pitchFamily="49" charset="-122"/>
            <a:ea typeface="黑体" pitchFamily="49" charset="-122"/>
          </a:endParaRPr>
        </a:p>
      </dgm:t>
    </dgm:pt>
    <dgm:pt modelId="{E8FDD99B-09FB-423E-AEF4-E5CA433D4170}" type="parTrans" cxnId="{F5982FA3-5FCA-46A2-8646-D97F278E466B}">
      <dgm:prSet/>
      <dgm:spPr/>
      <dgm:t>
        <a:bodyPr/>
        <a:lstStyle/>
        <a:p>
          <a:endParaRPr lang="zh-CN" altLang="en-US"/>
        </a:p>
      </dgm:t>
    </dgm:pt>
    <dgm:pt modelId="{74C91019-93BB-4B20-978C-8C34B63AD647}" type="sibTrans" cxnId="{F5982FA3-5FCA-46A2-8646-D97F278E466B}">
      <dgm:prSet/>
      <dgm:spPr/>
      <dgm:t>
        <a:bodyPr/>
        <a:lstStyle/>
        <a:p>
          <a:endParaRPr lang="zh-CN" altLang="en-US"/>
        </a:p>
      </dgm:t>
    </dgm:pt>
    <dgm:pt modelId="{C35A691D-FC67-4111-8C49-DC511CCCB59A}">
      <dgm:prSet phldrT="[文本]"/>
      <dgm:spPr/>
      <dgm:t>
        <a:bodyPr/>
        <a:lstStyle/>
        <a:p>
          <a:r>
            <a:rPr lang="zh-CN" altLang="en-US" dirty="0" smtClean="0">
              <a:solidFill>
                <a:schemeClr val="tx1"/>
              </a:solidFill>
              <a:latin typeface="黑体" pitchFamily="49" charset="-122"/>
              <a:ea typeface="黑体" pitchFamily="49" charset="-122"/>
            </a:rPr>
            <a:t>科技创新平台</a:t>
          </a:r>
          <a:endParaRPr lang="zh-CN" altLang="en-US" dirty="0">
            <a:solidFill>
              <a:schemeClr val="tx1"/>
            </a:solidFill>
            <a:latin typeface="黑体" pitchFamily="49" charset="-122"/>
            <a:ea typeface="黑体" pitchFamily="49" charset="-122"/>
          </a:endParaRPr>
        </a:p>
      </dgm:t>
    </dgm:pt>
    <dgm:pt modelId="{7CA9C193-1234-4C92-BDD7-B596D7B30CFE}" type="parTrans" cxnId="{C7724523-4007-438B-9953-80E2599E2281}">
      <dgm:prSet/>
      <dgm:spPr/>
      <dgm:t>
        <a:bodyPr/>
        <a:lstStyle/>
        <a:p>
          <a:endParaRPr lang="zh-CN" altLang="en-US"/>
        </a:p>
      </dgm:t>
    </dgm:pt>
    <dgm:pt modelId="{317D7091-B48D-4707-A7E9-C5F85808FF2F}" type="sibTrans" cxnId="{C7724523-4007-438B-9953-80E2599E2281}">
      <dgm:prSet/>
      <dgm:spPr/>
      <dgm:t>
        <a:bodyPr/>
        <a:lstStyle/>
        <a:p>
          <a:endParaRPr lang="zh-CN" altLang="en-US"/>
        </a:p>
      </dgm:t>
    </dgm:pt>
    <dgm:pt modelId="{7F72D56C-F025-4FEA-B640-F6BD0ED5E631}">
      <dgm:prSet phldrT="[文本]"/>
      <dgm:spPr/>
      <dgm:t>
        <a:bodyPr/>
        <a:lstStyle/>
        <a:p>
          <a:r>
            <a:rPr lang="zh-CN" altLang="en-US" dirty="0" smtClean="0">
              <a:solidFill>
                <a:schemeClr val="tx1"/>
              </a:solidFill>
              <a:latin typeface="黑体" pitchFamily="49" charset="-122"/>
              <a:ea typeface="黑体" pitchFamily="49" charset="-122"/>
            </a:rPr>
            <a:t>科技支撑平台</a:t>
          </a:r>
          <a:endParaRPr lang="en-US" altLang="zh-CN" dirty="0" smtClean="0">
            <a:solidFill>
              <a:schemeClr val="tx1"/>
            </a:solidFill>
            <a:latin typeface="黑体" pitchFamily="49" charset="-122"/>
            <a:ea typeface="黑体" pitchFamily="49" charset="-122"/>
          </a:endParaRPr>
        </a:p>
      </dgm:t>
    </dgm:pt>
    <dgm:pt modelId="{01B14CE0-8741-4ADE-94B3-681AB3FBE73B}" type="parTrans" cxnId="{861D438A-4CF8-4E55-85A8-BEB1F15CFF94}">
      <dgm:prSet/>
      <dgm:spPr/>
      <dgm:t>
        <a:bodyPr/>
        <a:lstStyle/>
        <a:p>
          <a:endParaRPr lang="zh-CN" altLang="en-US"/>
        </a:p>
      </dgm:t>
    </dgm:pt>
    <dgm:pt modelId="{67C6B911-216C-4575-B6CD-7253BB87A005}" type="sibTrans" cxnId="{861D438A-4CF8-4E55-85A8-BEB1F15CFF94}">
      <dgm:prSet/>
      <dgm:spPr/>
      <dgm:t>
        <a:bodyPr/>
        <a:lstStyle/>
        <a:p>
          <a:endParaRPr lang="zh-CN" altLang="en-US"/>
        </a:p>
      </dgm:t>
    </dgm:pt>
    <dgm:pt modelId="{506CCD7B-5123-498D-B91F-874CB83039AB}">
      <dgm:prSet phldrT="[文本]" custT="1"/>
      <dgm:spPr/>
      <dgm:t>
        <a:bodyPr/>
        <a:lstStyle/>
        <a:p>
          <a:r>
            <a:rPr lang="zh-CN" altLang="en-US" sz="2400" dirty="0" smtClean="0">
              <a:latin typeface="黑体" pitchFamily="49" charset="-122"/>
              <a:ea typeface="黑体" pitchFamily="49" charset="-122"/>
            </a:rPr>
            <a:t>定位</a:t>
          </a:r>
          <a:endParaRPr lang="zh-CN" altLang="en-US" sz="2400" dirty="0">
            <a:latin typeface="黑体" pitchFamily="49" charset="-122"/>
            <a:ea typeface="黑体" pitchFamily="49" charset="-122"/>
          </a:endParaRPr>
        </a:p>
      </dgm:t>
    </dgm:pt>
    <dgm:pt modelId="{74DA9FFD-2308-4A31-A783-D31ABD742384}" type="parTrans" cxnId="{B6B1ED9E-D4B0-4BB7-9455-14F2DB935351}">
      <dgm:prSet/>
      <dgm:spPr/>
      <dgm:t>
        <a:bodyPr/>
        <a:lstStyle/>
        <a:p>
          <a:endParaRPr lang="zh-CN" altLang="en-US"/>
        </a:p>
      </dgm:t>
    </dgm:pt>
    <dgm:pt modelId="{757CB81D-92DE-4167-B020-3C38EFC03CE9}" type="sibTrans" cxnId="{B6B1ED9E-D4B0-4BB7-9455-14F2DB935351}">
      <dgm:prSet/>
      <dgm:spPr/>
      <dgm:t>
        <a:bodyPr/>
        <a:lstStyle/>
        <a:p>
          <a:endParaRPr lang="zh-CN" altLang="en-US"/>
        </a:p>
      </dgm:t>
    </dgm:pt>
    <dgm:pt modelId="{246AB975-0F64-4C3C-9378-6741D2EAB2FD}">
      <dgm:prSet phldrT="[文本]"/>
      <dgm:spPr/>
      <dgm:t>
        <a:bodyPr/>
        <a:lstStyle/>
        <a:p>
          <a:pPr algn="l"/>
          <a:r>
            <a:rPr lang="zh-CN" altLang="en-US" dirty="0" smtClean="0">
              <a:solidFill>
                <a:schemeClr val="tx1"/>
              </a:solidFill>
              <a:latin typeface="黑体" pitchFamily="49" charset="-122"/>
              <a:ea typeface="黑体" pitchFamily="49" charset="-122"/>
            </a:rPr>
            <a:t>推动科技创新，实现科技重大突破</a:t>
          </a:r>
          <a:endParaRPr lang="zh-CN" altLang="en-US" dirty="0">
            <a:solidFill>
              <a:schemeClr val="tx1"/>
            </a:solidFill>
            <a:latin typeface="黑体" pitchFamily="49" charset="-122"/>
            <a:ea typeface="黑体" pitchFamily="49" charset="-122"/>
          </a:endParaRPr>
        </a:p>
      </dgm:t>
    </dgm:pt>
    <dgm:pt modelId="{B81CA6BD-3E11-469E-8F14-83DD85C9B431}" type="parTrans" cxnId="{9DFB52EA-825E-4719-8D0E-684F9260A77D}">
      <dgm:prSet/>
      <dgm:spPr/>
      <dgm:t>
        <a:bodyPr/>
        <a:lstStyle/>
        <a:p>
          <a:endParaRPr lang="zh-CN" altLang="en-US"/>
        </a:p>
      </dgm:t>
    </dgm:pt>
    <dgm:pt modelId="{0673ACF6-2B47-4E8A-97FD-7C4417745BD7}" type="sibTrans" cxnId="{9DFB52EA-825E-4719-8D0E-684F9260A77D}">
      <dgm:prSet/>
      <dgm:spPr/>
      <dgm:t>
        <a:bodyPr/>
        <a:lstStyle/>
        <a:p>
          <a:endParaRPr lang="zh-CN" altLang="en-US"/>
        </a:p>
      </dgm:t>
    </dgm:pt>
    <dgm:pt modelId="{546B24EC-1032-483D-9890-5DD4678444B3}">
      <dgm:prSet phldrT="[文本]"/>
      <dgm:spPr/>
      <dgm:t>
        <a:bodyPr/>
        <a:lstStyle/>
        <a:p>
          <a:pPr algn="l"/>
          <a:r>
            <a:rPr lang="zh-CN" altLang="en-US" dirty="0" smtClean="0">
              <a:solidFill>
                <a:schemeClr val="tx1"/>
              </a:solidFill>
              <a:latin typeface="黑体" pitchFamily="49" charset="-122"/>
              <a:ea typeface="黑体" pitchFamily="49" charset="-122"/>
            </a:rPr>
            <a:t>为科研活动提供基础数据、物质保障、野外试验观测条件</a:t>
          </a:r>
          <a:endParaRPr lang="zh-CN" altLang="en-US" dirty="0">
            <a:solidFill>
              <a:schemeClr val="tx1"/>
            </a:solidFill>
            <a:latin typeface="黑体" pitchFamily="49" charset="-122"/>
            <a:ea typeface="黑体" pitchFamily="49" charset="-122"/>
          </a:endParaRPr>
        </a:p>
      </dgm:t>
    </dgm:pt>
    <dgm:pt modelId="{3C459961-AE7A-4A55-ADB9-D3E00E7627B8}" type="parTrans" cxnId="{414B9F72-CE2F-44A2-AE3D-D84D835A89C3}">
      <dgm:prSet/>
      <dgm:spPr/>
      <dgm:t>
        <a:bodyPr/>
        <a:lstStyle/>
        <a:p>
          <a:endParaRPr lang="zh-CN" altLang="en-US"/>
        </a:p>
      </dgm:t>
    </dgm:pt>
    <dgm:pt modelId="{BB87BEF7-8A2E-46C6-B539-F3004370A1B7}" type="sibTrans" cxnId="{414B9F72-CE2F-44A2-AE3D-D84D835A89C3}">
      <dgm:prSet/>
      <dgm:spPr/>
      <dgm:t>
        <a:bodyPr/>
        <a:lstStyle/>
        <a:p>
          <a:endParaRPr lang="zh-CN" altLang="en-US"/>
        </a:p>
      </dgm:t>
    </dgm:pt>
    <dgm:pt modelId="{FFC07574-3341-40C2-80BE-26F9C10E8DAD}">
      <dgm:prSet phldrT="[文本]" custT="1"/>
      <dgm:spPr/>
      <dgm:t>
        <a:bodyPr/>
        <a:lstStyle/>
        <a:p>
          <a:r>
            <a:rPr lang="zh-CN" altLang="en-US" sz="2400" dirty="0" smtClean="0">
              <a:latin typeface="黑体" pitchFamily="49" charset="-122"/>
              <a:ea typeface="黑体" pitchFamily="49" charset="-122"/>
            </a:rPr>
            <a:t>范畴</a:t>
          </a:r>
          <a:endParaRPr lang="zh-CN" altLang="en-US" sz="2400" dirty="0">
            <a:latin typeface="黑体" pitchFamily="49" charset="-122"/>
            <a:ea typeface="黑体" pitchFamily="49" charset="-122"/>
          </a:endParaRPr>
        </a:p>
      </dgm:t>
    </dgm:pt>
    <dgm:pt modelId="{345EF851-2CD9-468F-99DB-B97792087744}" type="parTrans" cxnId="{52829790-0A0C-4B4C-870C-A778F3416807}">
      <dgm:prSet/>
      <dgm:spPr/>
      <dgm:t>
        <a:bodyPr/>
        <a:lstStyle/>
        <a:p>
          <a:endParaRPr lang="zh-CN" altLang="en-US"/>
        </a:p>
      </dgm:t>
    </dgm:pt>
    <dgm:pt modelId="{E9CC6010-DD85-4F95-A741-5D496DB2D04E}" type="sibTrans" cxnId="{52829790-0A0C-4B4C-870C-A778F3416807}">
      <dgm:prSet/>
      <dgm:spPr/>
      <dgm:t>
        <a:bodyPr/>
        <a:lstStyle/>
        <a:p>
          <a:endParaRPr lang="zh-CN" altLang="en-US"/>
        </a:p>
      </dgm:t>
    </dgm:pt>
    <dgm:pt modelId="{1F84BD78-8AB3-403C-9812-B2E7AC8F2F6F}">
      <dgm:prSet phldrT="[文本]" custT="1"/>
      <dgm:spPr/>
      <dgm:t>
        <a:bodyPr/>
        <a:lstStyle/>
        <a:p>
          <a:pPr algn="l"/>
          <a:r>
            <a:rPr lang="zh-CN" altLang="en-US" sz="1600" dirty="0" smtClean="0">
              <a:solidFill>
                <a:schemeClr val="tx1"/>
              </a:solidFill>
              <a:latin typeface="黑体" pitchFamily="49" charset="-122"/>
              <a:ea typeface="黑体" pitchFamily="49" charset="-122"/>
            </a:rPr>
            <a:t>国家及部门重点实验室、国家遗传改良中心、工程技术研究中心等</a:t>
          </a:r>
          <a:endParaRPr lang="zh-CN" altLang="en-US" sz="1600" dirty="0">
            <a:solidFill>
              <a:schemeClr val="tx1"/>
            </a:solidFill>
            <a:latin typeface="黑体" pitchFamily="49" charset="-122"/>
            <a:ea typeface="黑体" pitchFamily="49" charset="-122"/>
          </a:endParaRPr>
        </a:p>
      </dgm:t>
    </dgm:pt>
    <dgm:pt modelId="{1A4B6406-E8D1-480F-A534-2667AC21A442}" type="parTrans" cxnId="{3FFE0B27-4B8A-45B6-A3EF-CF3D18C7A935}">
      <dgm:prSet/>
      <dgm:spPr/>
      <dgm:t>
        <a:bodyPr/>
        <a:lstStyle/>
        <a:p>
          <a:endParaRPr lang="zh-CN" altLang="en-US"/>
        </a:p>
      </dgm:t>
    </dgm:pt>
    <dgm:pt modelId="{08F1EBB0-91CF-4257-B507-1611D25F0D1D}" type="sibTrans" cxnId="{3FFE0B27-4B8A-45B6-A3EF-CF3D18C7A935}">
      <dgm:prSet/>
      <dgm:spPr/>
      <dgm:t>
        <a:bodyPr/>
        <a:lstStyle/>
        <a:p>
          <a:endParaRPr lang="zh-CN" altLang="en-US"/>
        </a:p>
      </dgm:t>
    </dgm:pt>
    <dgm:pt modelId="{916F0923-4C58-4FA7-A8DB-582B1815A2A0}">
      <dgm:prSet phldrT="[文本]" custT="1"/>
      <dgm:spPr/>
      <dgm:t>
        <a:bodyPr/>
        <a:lstStyle/>
        <a:p>
          <a:pPr algn="l"/>
          <a:r>
            <a:rPr lang="zh-CN" altLang="en-US" sz="1600" dirty="0" smtClean="0">
              <a:solidFill>
                <a:schemeClr val="tx1"/>
              </a:solidFill>
              <a:latin typeface="黑体" pitchFamily="49" charset="-122"/>
              <a:ea typeface="黑体" pitchFamily="49" charset="-122"/>
            </a:rPr>
            <a:t>农业野外试验观测站、品种资源保存圃等</a:t>
          </a:r>
          <a:endParaRPr lang="zh-CN" altLang="en-US" sz="1600" dirty="0">
            <a:solidFill>
              <a:schemeClr val="tx1"/>
            </a:solidFill>
            <a:latin typeface="黑体" pitchFamily="49" charset="-122"/>
            <a:ea typeface="黑体" pitchFamily="49" charset="-122"/>
          </a:endParaRPr>
        </a:p>
      </dgm:t>
    </dgm:pt>
    <dgm:pt modelId="{30D12FDF-8DB3-482F-92AA-8E4EBA1FFD3B}" type="parTrans" cxnId="{A9CA9DF3-93A9-4465-9E8D-F85AD5272898}">
      <dgm:prSet/>
      <dgm:spPr/>
      <dgm:t>
        <a:bodyPr/>
        <a:lstStyle/>
        <a:p>
          <a:endParaRPr lang="zh-CN" altLang="en-US"/>
        </a:p>
      </dgm:t>
    </dgm:pt>
    <dgm:pt modelId="{10F56EA5-F9F3-4A54-A506-64577C937B70}" type="sibTrans" cxnId="{A9CA9DF3-93A9-4465-9E8D-F85AD5272898}">
      <dgm:prSet/>
      <dgm:spPr/>
      <dgm:t>
        <a:bodyPr/>
        <a:lstStyle/>
        <a:p>
          <a:endParaRPr lang="zh-CN" altLang="en-US"/>
        </a:p>
      </dgm:t>
    </dgm:pt>
    <dgm:pt modelId="{5A885310-0210-4B9C-9FFD-5B740789A38E}">
      <dgm:prSet phldrT="[文本]" custT="1"/>
      <dgm:spPr/>
      <dgm:t>
        <a:bodyPr/>
        <a:lstStyle/>
        <a:p>
          <a:r>
            <a:rPr lang="zh-CN" altLang="en-US" sz="2400" dirty="0" smtClean="0">
              <a:latin typeface="黑体" pitchFamily="49" charset="-122"/>
              <a:ea typeface="黑体" pitchFamily="49" charset="-122"/>
            </a:rPr>
            <a:t>类别</a:t>
          </a:r>
          <a:endParaRPr lang="zh-CN" altLang="en-US" sz="2400" dirty="0">
            <a:latin typeface="黑体" pitchFamily="49" charset="-122"/>
            <a:ea typeface="黑体" pitchFamily="49" charset="-122"/>
          </a:endParaRPr>
        </a:p>
      </dgm:t>
    </dgm:pt>
    <dgm:pt modelId="{E9891954-D554-4F36-8F84-E4E4AA8CF054}" type="parTrans" cxnId="{FB0A0DE5-6593-4F7C-88D6-A9005FB2F84D}">
      <dgm:prSet/>
      <dgm:spPr/>
      <dgm:t>
        <a:bodyPr/>
        <a:lstStyle/>
        <a:p>
          <a:endParaRPr lang="zh-CN" altLang="en-US"/>
        </a:p>
      </dgm:t>
    </dgm:pt>
    <dgm:pt modelId="{B743C2C6-C4CB-466E-AEDD-2A5D1B5BC0A2}" type="sibTrans" cxnId="{FB0A0DE5-6593-4F7C-88D6-A9005FB2F84D}">
      <dgm:prSet/>
      <dgm:spPr/>
      <dgm:t>
        <a:bodyPr/>
        <a:lstStyle/>
        <a:p>
          <a:endParaRPr lang="zh-CN" altLang="en-US"/>
        </a:p>
      </dgm:t>
    </dgm:pt>
    <dgm:pt modelId="{E59E2000-F934-4242-BDE0-0B4502BBF26B}">
      <dgm:prSet phldrT="[文本]"/>
      <dgm:spPr/>
      <dgm:t>
        <a:bodyPr/>
        <a:lstStyle/>
        <a:p>
          <a:r>
            <a:rPr lang="zh-CN" altLang="en-US" dirty="0" smtClean="0">
              <a:solidFill>
                <a:schemeClr val="tx1"/>
              </a:solidFill>
              <a:latin typeface="黑体" pitchFamily="49" charset="-122"/>
              <a:ea typeface="黑体" pitchFamily="49" charset="-122"/>
            </a:rPr>
            <a:t>科技服务平台</a:t>
          </a:r>
          <a:endParaRPr lang="en-US" altLang="zh-CN" dirty="0" smtClean="0">
            <a:solidFill>
              <a:schemeClr val="tx1"/>
            </a:solidFill>
            <a:latin typeface="黑体" pitchFamily="49" charset="-122"/>
            <a:ea typeface="黑体" pitchFamily="49" charset="-122"/>
          </a:endParaRPr>
        </a:p>
      </dgm:t>
    </dgm:pt>
    <dgm:pt modelId="{179E7350-131A-437E-B0E8-15AEBAD59ECC}" type="parTrans" cxnId="{01789E34-12BF-44F3-8B22-293707D5091B}">
      <dgm:prSet/>
      <dgm:spPr/>
      <dgm:t>
        <a:bodyPr/>
        <a:lstStyle/>
        <a:p>
          <a:endParaRPr lang="zh-CN" altLang="en-US"/>
        </a:p>
      </dgm:t>
    </dgm:pt>
    <dgm:pt modelId="{AF2450E9-84B7-4F09-A5BE-04FF50A4759B}" type="sibTrans" cxnId="{01789E34-12BF-44F3-8B22-293707D5091B}">
      <dgm:prSet/>
      <dgm:spPr/>
      <dgm:t>
        <a:bodyPr/>
        <a:lstStyle/>
        <a:p>
          <a:endParaRPr lang="zh-CN" altLang="en-US"/>
        </a:p>
      </dgm:t>
    </dgm:pt>
    <dgm:pt modelId="{CF9B287C-EB0E-4BCF-90DB-7CBF901D65DA}">
      <dgm:prSet phldrT="[文本]"/>
      <dgm:spPr/>
      <dgm:t>
        <a:bodyPr/>
        <a:lstStyle/>
        <a:p>
          <a:pPr algn="l"/>
          <a:r>
            <a:rPr lang="zh-CN" altLang="en-US" dirty="0" smtClean="0">
              <a:solidFill>
                <a:schemeClr val="tx1"/>
              </a:solidFill>
              <a:latin typeface="黑体" pitchFamily="49" charset="-122"/>
              <a:ea typeface="黑体" pitchFamily="49" charset="-122"/>
            </a:rPr>
            <a:t>为农业发展、社会提供服务，为政府决策提供科学咨询</a:t>
          </a:r>
          <a:endParaRPr lang="zh-CN" altLang="en-US" dirty="0">
            <a:solidFill>
              <a:schemeClr val="tx1"/>
            </a:solidFill>
            <a:latin typeface="黑体" pitchFamily="49" charset="-122"/>
            <a:ea typeface="黑体" pitchFamily="49" charset="-122"/>
          </a:endParaRPr>
        </a:p>
      </dgm:t>
    </dgm:pt>
    <dgm:pt modelId="{F3F9218B-A493-4AE1-9261-31F52BFB21B0}" type="parTrans" cxnId="{07032604-3802-4B6A-BE64-B4E29EFD1C6D}">
      <dgm:prSet/>
      <dgm:spPr/>
      <dgm:t>
        <a:bodyPr/>
        <a:lstStyle/>
        <a:p>
          <a:endParaRPr lang="zh-CN" altLang="en-US"/>
        </a:p>
      </dgm:t>
    </dgm:pt>
    <dgm:pt modelId="{706DE8C3-4079-4260-B3F2-A4F5E7742AA3}" type="sibTrans" cxnId="{07032604-3802-4B6A-BE64-B4E29EFD1C6D}">
      <dgm:prSet/>
      <dgm:spPr/>
      <dgm:t>
        <a:bodyPr/>
        <a:lstStyle/>
        <a:p>
          <a:endParaRPr lang="zh-CN" altLang="en-US"/>
        </a:p>
      </dgm:t>
    </dgm:pt>
    <dgm:pt modelId="{74EB1D29-8F01-4E96-824E-0B6A29ED866C}">
      <dgm:prSet phldrT="[文本]" custT="1"/>
      <dgm:spPr/>
      <dgm:t>
        <a:bodyPr/>
        <a:lstStyle/>
        <a:p>
          <a:pPr algn="l"/>
          <a:r>
            <a:rPr lang="zh-CN" altLang="en-US" sz="1600" dirty="0" smtClean="0">
              <a:solidFill>
                <a:schemeClr val="tx1"/>
              </a:solidFill>
              <a:latin typeface="黑体" pitchFamily="49" charset="-122"/>
              <a:ea typeface="黑体" pitchFamily="49" charset="-122"/>
            </a:rPr>
            <a:t>农产品质量检测中心、转基因产品检测中心、农产品加工及中试车间</a:t>
          </a:r>
          <a:endParaRPr lang="zh-CN" altLang="en-US" sz="1600" dirty="0">
            <a:solidFill>
              <a:schemeClr val="tx1"/>
            </a:solidFill>
            <a:latin typeface="黑体" pitchFamily="49" charset="-122"/>
            <a:ea typeface="黑体" pitchFamily="49" charset="-122"/>
          </a:endParaRPr>
        </a:p>
      </dgm:t>
    </dgm:pt>
    <dgm:pt modelId="{46F6E90A-E6D0-48E7-B8C4-E0D399C12F65}" type="parTrans" cxnId="{7C0C704A-6335-4F15-BA9E-65514342222C}">
      <dgm:prSet/>
      <dgm:spPr/>
      <dgm:t>
        <a:bodyPr/>
        <a:lstStyle/>
        <a:p>
          <a:endParaRPr lang="zh-CN" altLang="en-US"/>
        </a:p>
      </dgm:t>
    </dgm:pt>
    <dgm:pt modelId="{A1FF788E-7BF8-4397-9A1B-2CC40C512C7C}" type="sibTrans" cxnId="{7C0C704A-6335-4F15-BA9E-65514342222C}">
      <dgm:prSet/>
      <dgm:spPr/>
      <dgm:t>
        <a:bodyPr/>
        <a:lstStyle/>
        <a:p>
          <a:endParaRPr lang="zh-CN" altLang="en-US"/>
        </a:p>
      </dgm:t>
    </dgm:pt>
    <dgm:pt modelId="{CCA57D1E-5B00-4260-9EA3-C978276FED28}" type="pres">
      <dgm:prSet presAssocID="{01E21E9B-6CB6-4283-9A3B-E3209D6AA6FF}" presName="theList" presStyleCnt="0">
        <dgm:presLayoutVars>
          <dgm:dir/>
          <dgm:animLvl val="lvl"/>
          <dgm:resizeHandles val="exact"/>
        </dgm:presLayoutVars>
      </dgm:prSet>
      <dgm:spPr/>
      <dgm:t>
        <a:bodyPr/>
        <a:lstStyle/>
        <a:p>
          <a:endParaRPr lang="zh-CN" altLang="en-US"/>
        </a:p>
      </dgm:t>
    </dgm:pt>
    <dgm:pt modelId="{77E4EF81-3F53-428C-9BE8-509B604CEC0C}" type="pres">
      <dgm:prSet presAssocID="{32A16422-7ECD-41AF-87CA-6FAF0C78E0B1}" presName="compNode" presStyleCnt="0"/>
      <dgm:spPr/>
    </dgm:pt>
    <dgm:pt modelId="{45D9E356-E1D7-4FC0-92AF-4DC3B8D6D7B2}" type="pres">
      <dgm:prSet presAssocID="{32A16422-7ECD-41AF-87CA-6FAF0C78E0B1}" presName="aNode" presStyleLbl="bgShp" presStyleIdx="0" presStyleCnt="4" custScaleX="33370" custLinFactNeighborX="8596"/>
      <dgm:spPr/>
      <dgm:t>
        <a:bodyPr/>
        <a:lstStyle/>
        <a:p>
          <a:endParaRPr lang="zh-CN" altLang="en-US"/>
        </a:p>
      </dgm:t>
    </dgm:pt>
    <dgm:pt modelId="{92699747-4C26-4F28-A106-6C44A81F98D9}" type="pres">
      <dgm:prSet presAssocID="{32A16422-7ECD-41AF-87CA-6FAF0C78E0B1}" presName="textNode" presStyleLbl="bgShp" presStyleIdx="0" presStyleCnt="4"/>
      <dgm:spPr/>
      <dgm:t>
        <a:bodyPr/>
        <a:lstStyle/>
        <a:p>
          <a:endParaRPr lang="zh-CN" altLang="en-US"/>
        </a:p>
      </dgm:t>
    </dgm:pt>
    <dgm:pt modelId="{8DF0F552-082F-4B35-8A16-AB9F2C64459D}" type="pres">
      <dgm:prSet presAssocID="{32A16422-7ECD-41AF-87CA-6FAF0C78E0B1}" presName="compChildNode" presStyleCnt="0"/>
      <dgm:spPr/>
    </dgm:pt>
    <dgm:pt modelId="{E62540C9-BFEE-4BB2-963A-DC6F8D2834E1}" type="pres">
      <dgm:prSet presAssocID="{32A16422-7ECD-41AF-87CA-6FAF0C78E0B1}" presName="theInnerList" presStyleCnt="0"/>
      <dgm:spPr/>
    </dgm:pt>
    <dgm:pt modelId="{30B03E46-5FCF-4762-A817-E713EC7B34A6}" type="pres">
      <dgm:prSet presAssocID="{32A16422-7ECD-41AF-87CA-6FAF0C78E0B1}" presName="aSpace" presStyleCnt="0"/>
      <dgm:spPr/>
    </dgm:pt>
    <dgm:pt modelId="{0E55AE4B-CAA3-407E-BAAB-E8074CED3B8B}" type="pres">
      <dgm:prSet presAssocID="{5A885310-0210-4B9C-9FFD-5B740789A38E}" presName="compNode" presStyleCnt="0"/>
      <dgm:spPr/>
    </dgm:pt>
    <dgm:pt modelId="{57071800-6173-420E-A882-4C66157DD8FA}" type="pres">
      <dgm:prSet presAssocID="{5A885310-0210-4B9C-9FFD-5B740789A38E}" presName="aNode" presStyleLbl="bgShp" presStyleIdx="1" presStyleCnt="4" custScaleX="80366" custLinFactNeighborX="5258" custLinFactNeighborY="3544"/>
      <dgm:spPr/>
      <dgm:t>
        <a:bodyPr/>
        <a:lstStyle/>
        <a:p>
          <a:endParaRPr lang="zh-CN" altLang="en-US"/>
        </a:p>
      </dgm:t>
    </dgm:pt>
    <dgm:pt modelId="{193A9CCB-80F6-476C-9BFB-E74DBF4F86F2}" type="pres">
      <dgm:prSet presAssocID="{5A885310-0210-4B9C-9FFD-5B740789A38E}" presName="textNode" presStyleLbl="bgShp" presStyleIdx="1" presStyleCnt="4"/>
      <dgm:spPr/>
      <dgm:t>
        <a:bodyPr/>
        <a:lstStyle/>
        <a:p>
          <a:endParaRPr lang="zh-CN" altLang="en-US"/>
        </a:p>
      </dgm:t>
    </dgm:pt>
    <dgm:pt modelId="{76B6FE69-CB98-494A-AC35-AC8E77CAAF96}" type="pres">
      <dgm:prSet presAssocID="{5A885310-0210-4B9C-9FFD-5B740789A38E}" presName="compChildNode" presStyleCnt="0"/>
      <dgm:spPr/>
    </dgm:pt>
    <dgm:pt modelId="{84DA4D5F-3DE7-4F70-ABA3-BE57563168C9}" type="pres">
      <dgm:prSet presAssocID="{5A885310-0210-4B9C-9FFD-5B740789A38E}" presName="theInnerList" presStyleCnt="0"/>
      <dgm:spPr/>
    </dgm:pt>
    <dgm:pt modelId="{5373D795-64D3-4135-9B2B-AB94A7630B05}" type="pres">
      <dgm:prSet presAssocID="{C35A691D-FC67-4111-8C49-DC511CCCB59A}" presName="childNode" presStyleLbl="node1" presStyleIdx="0" presStyleCnt="9" custScaleX="80836" custLinFactNeighborX="7196" custLinFactNeighborY="3736">
        <dgm:presLayoutVars>
          <dgm:bulletEnabled val="1"/>
        </dgm:presLayoutVars>
      </dgm:prSet>
      <dgm:spPr/>
      <dgm:t>
        <a:bodyPr/>
        <a:lstStyle/>
        <a:p>
          <a:endParaRPr lang="zh-CN" altLang="en-US"/>
        </a:p>
      </dgm:t>
    </dgm:pt>
    <dgm:pt modelId="{4451DF04-0546-40AC-83A1-A5559E3544E6}" type="pres">
      <dgm:prSet presAssocID="{C35A691D-FC67-4111-8C49-DC511CCCB59A}" presName="aSpace2" presStyleCnt="0"/>
      <dgm:spPr/>
    </dgm:pt>
    <dgm:pt modelId="{CD86432B-5261-46DF-9072-26FCAAE80A7A}" type="pres">
      <dgm:prSet presAssocID="{7F72D56C-F025-4FEA-B640-F6BD0ED5E631}" presName="childNode" presStyleLbl="node1" presStyleIdx="1" presStyleCnt="9" custScaleX="80836" custLinFactNeighborX="7196" custLinFactNeighborY="15832">
        <dgm:presLayoutVars>
          <dgm:bulletEnabled val="1"/>
        </dgm:presLayoutVars>
      </dgm:prSet>
      <dgm:spPr/>
      <dgm:t>
        <a:bodyPr/>
        <a:lstStyle/>
        <a:p>
          <a:endParaRPr lang="zh-CN" altLang="en-US"/>
        </a:p>
      </dgm:t>
    </dgm:pt>
    <dgm:pt modelId="{8347220B-1E3A-459A-A1C1-8AA17030C32F}" type="pres">
      <dgm:prSet presAssocID="{7F72D56C-F025-4FEA-B640-F6BD0ED5E631}" presName="aSpace2" presStyleCnt="0"/>
      <dgm:spPr/>
    </dgm:pt>
    <dgm:pt modelId="{37BD7B71-2579-420C-BE9D-A7EF9BBDA30A}" type="pres">
      <dgm:prSet presAssocID="{E59E2000-F934-4242-BDE0-0B4502BBF26B}" presName="childNode" presStyleLbl="node1" presStyleIdx="2" presStyleCnt="9" custScaleX="80836" custLinFactNeighborX="7196" custLinFactNeighborY="27928">
        <dgm:presLayoutVars>
          <dgm:bulletEnabled val="1"/>
        </dgm:presLayoutVars>
      </dgm:prSet>
      <dgm:spPr/>
      <dgm:t>
        <a:bodyPr/>
        <a:lstStyle/>
        <a:p>
          <a:endParaRPr lang="zh-CN" altLang="en-US"/>
        </a:p>
      </dgm:t>
    </dgm:pt>
    <dgm:pt modelId="{2688F1E3-EF91-43EB-9F32-1D4CD15BAC8D}" type="pres">
      <dgm:prSet presAssocID="{5A885310-0210-4B9C-9FFD-5B740789A38E}" presName="aSpace" presStyleCnt="0"/>
      <dgm:spPr/>
    </dgm:pt>
    <dgm:pt modelId="{2C2CDD55-B1E3-44C6-A46B-EC3A763851D9}" type="pres">
      <dgm:prSet presAssocID="{506CCD7B-5123-498D-B91F-874CB83039AB}" presName="compNode" presStyleCnt="0"/>
      <dgm:spPr/>
    </dgm:pt>
    <dgm:pt modelId="{23638AE0-C417-45DF-AE26-EC82388AC2E9}" type="pres">
      <dgm:prSet presAssocID="{506CCD7B-5123-498D-B91F-874CB83039AB}" presName="aNode" presStyleLbl="bgShp" presStyleIdx="2" presStyleCnt="4"/>
      <dgm:spPr/>
      <dgm:t>
        <a:bodyPr/>
        <a:lstStyle/>
        <a:p>
          <a:endParaRPr lang="zh-CN" altLang="en-US"/>
        </a:p>
      </dgm:t>
    </dgm:pt>
    <dgm:pt modelId="{E6AA1787-E87B-4989-952F-74EA8A359023}" type="pres">
      <dgm:prSet presAssocID="{506CCD7B-5123-498D-B91F-874CB83039AB}" presName="textNode" presStyleLbl="bgShp" presStyleIdx="2" presStyleCnt="4"/>
      <dgm:spPr/>
      <dgm:t>
        <a:bodyPr/>
        <a:lstStyle/>
        <a:p>
          <a:endParaRPr lang="zh-CN" altLang="en-US"/>
        </a:p>
      </dgm:t>
    </dgm:pt>
    <dgm:pt modelId="{25184249-C489-4129-B4BA-7A61629FA38F}" type="pres">
      <dgm:prSet presAssocID="{506CCD7B-5123-498D-B91F-874CB83039AB}" presName="compChildNode" presStyleCnt="0"/>
      <dgm:spPr/>
    </dgm:pt>
    <dgm:pt modelId="{3F7EFA1E-5A87-46C4-A523-A42F9B76922C}" type="pres">
      <dgm:prSet presAssocID="{506CCD7B-5123-498D-B91F-874CB83039AB}" presName="theInnerList" presStyleCnt="0"/>
      <dgm:spPr/>
    </dgm:pt>
    <dgm:pt modelId="{EEF79313-214A-4E82-8C61-39C37BF5CB77}" type="pres">
      <dgm:prSet presAssocID="{246AB975-0F64-4C3C-9378-6741D2EAB2FD}" presName="childNode" presStyleLbl="node1" presStyleIdx="3" presStyleCnt="9">
        <dgm:presLayoutVars>
          <dgm:bulletEnabled val="1"/>
        </dgm:presLayoutVars>
      </dgm:prSet>
      <dgm:spPr/>
      <dgm:t>
        <a:bodyPr/>
        <a:lstStyle/>
        <a:p>
          <a:endParaRPr lang="zh-CN" altLang="en-US"/>
        </a:p>
      </dgm:t>
    </dgm:pt>
    <dgm:pt modelId="{1B6052CC-1978-427D-A75E-A42C3624C22D}" type="pres">
      <dgm:prSet presAssocID="{246AB975-0F64-4C3C-9378-6741D2EAB2FD}" presName="aSpace2" presStyleCnt="0"/>
      <dgm:spPr/>
    </dgm:pt>
    <dgm:pt modelId="{9B29DDBD-F2F2-4DED-BF95-C80A5B8F19E9}" type="pres">
      <dgm:prSet presAssocID="{546B24EC-1032-483D-9890-5DD4678444B3}" presName="childNode" presStyleLbl="node1" presStyleIdx="4" presStyleCnt="9">
        <dgm:presLayoutVars>
          <dgm:bulletEnabled val="1"/>
        </dgm:presLayoutVars>
      </dgm:prSet>
      <dgm:spPr/>
      <dgm:t>
        <a:bodyPr/>
        <a:lstStyle/>
        <a:p>
          <a:endParaRPr lang="zh-CN" altLang="en-US"/>
        </a:p>
      </dgm:t>
    </dgm:pt>
    <dgm:pt modelId="{D6A5218C-6D37-4F9C-9164-FEAE2090D1E7}" type="pres">
      <dgm:prSet presAssocID="{546B24EC-1032-483D-9890-5DD4678444B3}" presName="aSpace2" presStyleCnt="0"/>
      <dgm:spPr/>
    </dgm:pt>
    <dgm:pt modelId="{F2F22E2B-E4B3-40B0-9E17-7E9DE0F63A76}" type="pres">
      <dgm:prSet presAssocID="{CF9B287C-EB0E-4BCF-90DB-7CBF901D65DA}" presName="childNode" presStyleLbl="node1" presStyleIdx="5" presStyleCnt="9">
        <dgm:presLayoutVars>
          <dgm:bulletEnabled val="1"/>
        </dgm:presLayoutVars>
      </dgm:prSet>
      <dgm:spPr/>
      <dgm:t>
        <a:bodyPr/>
        <a:lstStyle/>
        <a:p>
          <a:endParaRPr lang="zh-CN" altLang="en-US"/>
        </a:p>
      </dgm:t>
    </dgm:pt>
    <dgm:pt modelId="{C576EFC8-2C9B-4B4D-840A-6E3DEB5B5128}" type="pres">
      <dgm:prSet presAssocID="{506CCD7B-5123-498D-B91F-874CB83039AB}" presName="aSpace" presStyleCnt="0"/>
      <dgm:spPr/>
    </dgm:pt>
    <dgm:pt modelId="{107CFAB7-5990-46F9-A075-5E2A896BE288}" type="pres">
      <dgm:prSet presAssocID="{FFC07574-3341-40C2-80BE-26F9C10E8DAD}" presName="compNode" presStyleCnt="0"/>
      <dgm:spPr/>
    </dgm:pt>
    <dgm:pt modelId="{F5AB1DE5-1B2A-4DA8-9213-18F7F9C15ED5}" type="pres">
      <dgm:prSet presAssocID="{FFC07574-3341-40C2-80BE-26F9C10E8DAD}" presName="aNode" presStyleLbl="bgShp" presStyleIdx="3" presStyleCnt="4" custLinFactNeighborX="-3447"/>
      <dgm:spPr/>
      <dgm:t>
        <a:bodyPr/>
        <a:lstStyle/>
        <a:p>
          <a:endParaRPr lang="zh-CN" altLang="en-US"/>
        </a:p>
      </dgm:t>
    </dgm:pt>
    <dgm:pt modelId="{E4968EFA-AFF0-41D8-8F4C-4738F52CA074}" type="pres">
      <dgm:prSet presAssocID="{FFC07574-3341-40C2-80BE-26F9C10E8DAD}" presName="textNode" presStyleLbl="bgShp" presStyleIdx="3" presStyleCnt="4"/>
      <dgm:spPr/>
      <dgm:t>
        <a:bodyPr/>
        <a:lstStyle/>
        <a:p>
          <a:endParaRPr lang="zh-CN" altLang="en-US"/>
        </a:p>
      </dgm:t>
    </dgm:pt>
    <dgm:pt modelId="{965EDA3F-2ACA-4D97-B904-9E29493618F0}" type="pres">
      <dgm:prSet presAssocID="{FFC07574-3341-40C2-80BE-26F9C10E8DAD}" presName="compChildNode" presStyleCnt="0"/>
      <dgm:spPr/>
    </dgm:pt>
    <dgm:pt modelId="{879B68F3-2352-454E-BFFC-FB903446E574}" type="pres">
      <dgm:prSet presAssocID="{FFC07574-3341-40C2-80BE-26F9C10E8DAD}" presName="theInnerList" presStyleCnt="0"/>
      <dgm:spPr/>
    </dgm:pt>
    <dgm:pt modelId="{B2E26F28-1E27-4D58-B984-55E30AAB2FF6}" type="pres">
      <dgm:prSet presAssocID="{1F84BD78-8AB3-403C-9812-B2E7AC8F2F6F}" presName="childNode" presStyleLbl="node1" presStyleIdx="6" presStyleCnt="9">
        <dgm:presLayoutVars>
          <dgm:bulletEnabled val="1"/>
        </dgm:presLayoutVars>
      </dgm:prSet>
      <dgm:spPr/>
      <dgm:t>
        <a:bodyPr/>
        <a:lstStyle/>
        <a:p>
          <a:endParaRPr lang="zh-CN" altLang="en-US"/>
        </a:p>
      </dgm:t>
    </dgm:pt>
    <dgm:pt modelId="{E0077073-0F28-445D-864B-6B721DC662F5}" type="pres">
      <dgm:prSet presAssocID="{1F84BD78-8AB3-403C-9812-B2E7AC8F2F6F}" presName="aSpace2" presStyleCnt="0"/>
      <dgm:spPr/>
    </dgm:pt>
    <dgm:pt modelId="{27FBC0BC-E43C-4EEA-B4BC-7FDB1953EB4A}" type="pres">
      <dgm:prSet presAssocID="{916F0923-4C58-4FA7-A8DB-582B1815A2A0}" presName="childNode" presStyleLbl="node1" presStyleIdx="7" presStyleCnt="9">
        <dgm:presLayoutVars>
          <dgm:bulletEnabled val="1"/>
        </dgm:presLayoutVars>
      </dgm:prSet>
      <dgm:spPr/>
      <dgm:t>
        <a:bodyPr/>
        <a:lstStyle/>
        <a:p>
          <a:endParaRPr lang="zh-CN" altLang="en-US"/>
        </a:p>
      </dgm:t>
    </dgm:pt>
    <dgm:pt modelId="{00994E64-BF7E-4B5D-AF5E-B59B6C47F273}" type="pres">
      <dgm:prSet presAssocID="{916F0923-4C58-4FA7-A8DB-582B1815A2A0}" presName="aSpace2" presStyleCnt="0"/>
      <dgm:spPr/>
    </dgm:pt>
    <dgm:pt modelId="{668176CA-704A-4442-90E3-EB64E1B0783D}" type="pres">
      <dgm:prSet presAssocID="{74EB1D29-8F01-4E96-824E-0B6A29ED866C}" presName="childNode" presStyleLbl="node1" presStyleIdx="8" presStyleCnt="9">
        <dgm:presLayoutVars>
          <dgm:bulletEnabled val="1"/>
        </dgm:presLayoutVars>
      </dgm:prSet>
      <dgm:spPr/>
      <dgm:t>
        <a:bodyPr/>
        <a:lstStyle/>
        <a:p>
          <a:endParaRPr lang="zh-CN" altLang="en-US"/>
        </a:p>
      </dgm:t>
    </dgm:pt>
  </dgm:ptLst>
  <dgm:cxnLst>
    <dgm:cxn modelId="{C4D4C17B-93E1-4244-B006-0F9B7C145A5F}" type="presOf" srcId="{01E21E9B-6CB6-4283-9A3B-E3209D6AA6FF}" destId="{CCA57D1E-5B00-4260-9EA3-C978276FED28}" srcOrd="0" destOrd="0" presId="urn:microsoft.com/office/officeart/2005/8/layout/lProcess2"/>
    <dgm:cxn modelId="{2093CCE6-CDA9-4772-AF2E-8253E949AB41}" type="presOf" srcId="{5A885310-0210-4B9C-9FFD-5B740789A38E}" destId="{57071800-6173-420E-A882-4C66157DD8FA}" srcOrd="0" destOrd="0" presId="urn:microsoft.com/office/officeart/2005/8/layout/lProcess2"/>
    <dgm:cxn modelId="{A6CEA838-FC33-427E-A1D7-789E88C03AC1}" type="presOf" srcId="{FFC07574-3341-40C2-80BE-26F9C10E8DAD}" destId="{F5AB1DE5-1B2A-4DA8-9213-18F7F9C15ED5}" srcOrd="0" destOrd="0" presId="urn:microsoft.com/office/officeart/2005/8/layout/lProcess2"/>
    <dgm:cxn modelId="{7D4F6281-D3FD-4D39-B39C-432535930953}" type="presOf" srcId="{5A885310-0210-4B9C-9FFD-5B740789A38E}" destId="{193A9CCB-80F6-476C-9BFB-E74DBF4F86F2}" srcOrd="1" destOrd="0" presId="urn:microsoft.com/office/officeart/2005/8/layout/lProcess2"/>
    <dgm:cxn modelId="{FCE9ACD1-B6BE-427D-B57D-AE24F1CCC3B5}" type="presOf" srcId="{506CCD7B-5123-498D-B91F-874CB83039AB}" destId="{E6AA1787-E87B-4989-952F-74EA8A359023}" srcOrd="1" destOrd="0" presId="urn:microsoft.com/office/officeart/2005/8/layout/lProcess2"/>
    <dgm:cxn modelId="{FDA5DECA-659D-40F8-84E4-2D3EA77F971C}" type="presOf" srcId="{546B24EC-1032-483D-9890-5DD4678444B3}" destId="{9B29DDBD-F2F2-4DED-BF95-C80A5B8F19E9}" srcOrd="0" destOrd="0" presId="urn:microsoft.com/office/officeart/2005/8/layout/lProcess2"/>
    <dgm:cxn modelId="{DE5F9BA4-4FDC-4BF3-8774-A6F559D9DF23}" type="presOf" srcId="{CF9B287C-EB0E-4BCF-90DB-7CBF901D65DA}" destId="{F2F22E2B-E4B3-40B0-9E17-7E9DE0F63A76}" srcOrd="0" destOrd="0" presId="urn:microsoft.com/office/officeart/2005/8/layout/lProcess2"/>
    <dgm:cxn modelId="{01E8F33F-9A52-4990-AE02-280D93E3CB39}" type="presOf" srcId="{C35A691D-FC67-4111-8C49-DC511CCCB59A}" destId="{5373D795-64D3-4135-9B2B-AB94A7630B05}" srcOrd="0" destOrd="0" presId="urn:microsoft.com/office/officeart/2005/8/layout/lProcess2"/>
    <dgm:cxn modelId="{FB0A0DE5-6593-4F7C-88D6-A9005FB2F84D}" srcId="{01E21E9B-6CB6-4283-9A3B-E3209D6AA6FF}" destId="{5A885310-0210-4B9C-9FFD-5B740789A38E}" srcOrd="1" destOrd="0" parTransId="{E9891954-D554-4F36-8F84-E4E4AA8CF054}" sibTransId="{B743C2C6-C4CB-466E-AEDD-2A5D1B5BC0A2}"/>
    <dgm:cxn modelId="{CD32C627-CDF3-43F6-8BB7-594C69F5CCFD}" type="presOf" srcId="{7F72D56C-F025-4FEA-B640-F6BD0ED5E631}" destId="{CD86432B-5261-46DF-9072-26FCAAE80A7A}" srcOrd="0" destOrd="0" presId="urn:microsoft.com/office/officeart/2005/8/layout/lProcess2"/>
    <dgm:cxn modelId="{846D9000-463A-4ACE-8CF2-EACE761B2892}" type="presOf" srcId="{74EB1D29-8F01-4E96-824E-0B6A29ED866C}" destId="{668176CA-704A-4442-90E3-EB64E1B0783D}" srcOrd="0" destOrd="0" presId="urn:microsoft.com/office/officeart/2005/8/layout/lProcess2"/>
    <dgm:cxn modelId="{B95D4BA7-0248-44BE-8DBE-D7FF79C8E9FC}" type="presOf" srcId="{FFC07574-3341-40C2-80BE-26F9C10E8DAD}" destId="{E4968EFA-AFF0-41D8-8F4C-4738F52CA074}" srcOrd="1" destOrd="0" presId="urn:microsoft.com/office/officeart/2005/8/layout/lProcess2"/>
    <dgm:cxn modelId="{8D78C936-D21E-473F-9EA7-5367EF6E45AB}" type="presOf" srcId="{32A16422-7ECD-41AF-87CA-6FAF0C78E0B1}" destId="{92699747-4C26-4F28-A106-6C44A81F98D9}" srcOrd="1" destOrd="0" presId="urn:microsoft.com/office/officeart/2005/8/layout/lProcess2"/>
    <dgm:cxn modelId="{2BE7A2CB-0439-4980-97D6-EB7664A65346}" type="presOf" srcId="{1F84BD78-8AB3-403C-9812-B2E7AC8F2F6F}" destId="{B2E26F28-1E27-4D58-B984-55E30AAB2FF6}" srcOrd="0" destOrd="0" presId="urn:microsoft.com/office/officeart/2005/8/layout/lProcess2"/>
    <dgm:cxn modelId="{F5982FA3-5FCA-46A2-8646-D97F278E466B}" srcId="{01E21E9B-6CB6-4283-9A3B-E3209D6AA6FF}" destId="{32A16422-7ECD-41AF-87CA-6FAF0C78E0B1}" srcOrd="0" destOrd="0" parTransId="{E8FDD99B-09FB-423E-AEF4-E5CA433D4170}" sibTransId="{74C91019-93BB-4B20-978C-8C34B63AD647}"/>
    <dgm:cxn modelId="{B16D1314-EDB1-449B-ADC4-B7F928EEEFE5}" type="presOf" srcId="{32A16422-7ECD-41AF-87CA-6FAF0C78E0B1}" destId="{45D9E356-E1D7-4FC0-92AF-4DC3B8D6D7B2}" srcOrd="0" destOrd="0" presId="urn:microsoft.com/office/officeart/2005/8/layout/lProcess2"/>
    <dgm:cxn modelId="{FAB2A53F-6EF9-45AA-B482-6067D073DB35}" type="presOf" srcId="{506CCD7B-5123-498D-B91F-874CB83039AB}" destId="{23638AE0-C417-45DF-AE26-EC82388AC2E9}" srcOrd="0" destOrd="0" presId="urn:microsoft.com/office/officeart/2005/8/layout/lProcess2"/>
    <dgm:cxn modelId="{B6B1ED9E-D4B0-4BB7-9455-14F2DB935351}" srcId="{01E21E9B-6CB6-4283-9A3B-E3209D6AA6FF}" destId="{506CCD7B-5123-498D-B91F-874CB83039AB}" srcOrd="2" destOrd="0" parTransId="{74DA9FFD-2308-4A31-A783-D31ABD742384}" sibTransId="{757CB81D-92DE-4167-B020-3C38EFC03CE9}"/>
    <dgm:cxn modelId="{861D438A-4CF8-4E55-85A8-BEB1F15CFF94}" srcId="{5A885310-0210-4B9C-9FFD-5B740789A38E}" destId="{7F72D56C-F025-4FEA-B640-F6BD0ED5E631}" srcOrd="1" destOrd="0" parTransId="{01B14CE0-8741-4ADE-94B3-681AB3FBE73B}" sibTransId="{67C6B911-216C-4575-B6CD-7253BB87A005}"/>
    <dgm:cxn modelId="{3FFE0B27-4B8A-45B6-A3EF-CF3D18C7A935}" srcId="{FFC07574-3341-40C2-80BE-26F9C10E8DAD}" destId="{1F84BD78-8AB3-403C-9812-B2E7AC8F2F6F}" srcOrd="0" destOrd="0" parTransId="{1A4B6406-E8D1-480F-A534-2667AC21A442}" sibTransId="{08F1EBB0-91CF-4257-B507-1611D25F0D1D}"/>
    <dgm:cxn modelId="{52829790-0A0C-4B4C-870C-A778F3416807}" srcId="{01E21E9B-6CB6-4283-9A3B-E3209D6AA6FF}" destId="{FFC07574-3341-40C2-80BE-26F9C10E8DAD}" srcOrd="3" destOrd="0" parTransId="{345EF851-2CD9-468F-99DB-B97792087744}" sibTransId="{E9CC6010-DD85-4F95-A741-5D496DB2D04E}"/>
    <dgm:cxn modelId="{07032604-3802-4B6A-BE64-B4E29EFD1C6D}" srcId="{506CCD7B-5123-498D-B91F-874CB83039AB}" destId="{CF9B287C-EB0E-4BCF-90DB-7CBF901D65DA}" srcOrd="2" destOrd="0" parTransId="{F3F9218B-A493-4AE1-9261-31F52BFB21B0}" sibTransId="{706DE8C3-4079-4260-B3F2-A4F5E7742AA3}"/>
    <dgm:cxn modelId="{C7724523-4007-438B-9953-80E2599E2281}" srcId="{5A885310-0210-4B9C-9FFD-5B740789A38E}" destId="{C35A691D-FC67-4111-8C49-DC511CCCB59A}" srcOrd="0" destOrd="0" parTransId="{7CA9C193-1234-4C92-BDD7-B596D7B30CFE}" sibTransId="{317D7091-B48D-4707-A7E9-C5F85808FF2F}"/>
    <dgm:cxn modelId="{7C0C704A-6335-4F15-BA9E-65514342222C}" srcId="{FFC07574-3341-40C2-80BE-26F9C10E8DAD}" destId="{74EB1D29-8F01-4E96-824E-0B6A29ED866C}" srcOrd="2" destOrd="0" parTransId="{46F6E90A-E6D0-48E7-B8C4-E0D399C12F65}" sibTransId="{A1FF788E-7BF8-4397-9A1B-2CC40C512C7C}"/>
    <dgm:cxn modelId="{E7119B39-75BA-4195-9C9B-219633A558EF}" type="presOf" srcId="{246AB975-0F64-4C3C-9378-6741D2EAB2FD}" destId="{EEF79313-214A-4E82-8C61-39C37BF5CB77}" srcOrd="0" destOrd="0" presId="urn:microsoft.com/office/officeart/2005/8/layout/lProcess2"/>
    <dgm:cxn modelId="{01789E34-12BF-44F3-8B22-293707D5091B}" srcId="{5A885310-0210-4B9C-9FFD-5B740789A38E}" destId="{E59E2000-F934-4242-BDE0-0B4502BBF26B}" srcOrd="2" destOrd="0" parTransId="{179E7350-131A-437E-B0E8-15AEBAD59ECC}" sibTransId="{AF2450E9-84B7-4F09-A5BE-04FF50A4759B}"/>
    <dgm:cxn modelId="{9DFB52EA-825E-4719-8D0E-684F9260A77D}" srcId="{506CCD7B-5123-498D-B91F-874CB83039AB}" destId="{246AB975-0F64-4C3C-9378-6741D2EAB2FD}" srcOrd="0" destOrd="0" parTransId="{B81CA6BD-3E11-469E-8F14-83DD85C9B431}" sibTransId="{0673ACF6-2B47-4E8A-97FD-7C4417745BD7}"/>
    <dgm:cxn modelId="{414B9F72-CE2F-44A2-AE3D-D84D835A89C3}" srcId="{506CCD7B-5123-498D-B91F-874CB83039AB}" destId="{546B24EC-1032-483D-9890-5DD4678444B3}" srcOrd="1" destOrd="0" parTransId="{3C459961-AE7A-4A55-ADB9-D3E00E7627B8}" sibTransId="{BB87BEF7-8A2E-46C6-B539-F3004370A1B7}"/>
    <dgm:cxn modelId="{C8CF0A02-F820-4E7F-83DD-9287F1AE732C}" type="presOf" srcId="{E59E2000-F934-4242-BDE0-0B4502BBF26B}" destId="{37BD7B71-2579-420C-BE9D-A7EF9BBDA30A}" srcOrd="0" destOrd="0" presId="urn:microsoft.com/office/officeart/2005/8/layout/lProcess2"/>
    <dgm:cxn modelId="{F83DAA61-D066-4486-8889-FC584F812143}" type="presOf" srcId="{916F0923-4C58-4FA7-A8DB-582B1815A2A0}" destId="{27FBC0BC-E43C-4EEA-B4BC-7FDB1953EB4A}" srcOrd="0" destOrd="0" presId="urn:microsoft.com/office/officeart/2005/8/layout/lProcess2"/>
    <dgm:cxn modelId="{A9CA9DF3-93A9-4465-9E8D-F85AD5272898}" srcId="{FFC07574-3341-40C2-80BE-26F9C10E8DAD}" destId="{916F0923-4C58-4FA7-A8DB-582B1815A2A0}" srcOrd="1" destOrd="0" parTransId="{30D12FDF-8DB3-482F-92AA-8E4EBA1FFD3B}" sibTransId="{10F56EA5-F9F3-4A54-A506-64577C937B70}"/>
    <dgm:cxn modelId="{5908ED0F-3E1E-46AF-9925-23688D6A2B28}" type="presParOf" srcId="{CCA57D1E-5B00-4260-9EA3-C978276FED28}" destId="{77E4EF81-3F53-428C-9BE8-509B604CEC0C}" srcOrd="0" destOrd="0" presId="urn:microsoft.com/office/officeart/2005/8/layout/lProcess2"/>
    <dgm:cxn modelId="{BDB41707-E12E-45BF-B375-90BEEB95362E}" type="presParOf" srcId="{77E4EF81-3F53-428C-9BE8-509B604CEC0C}" destId="{45D9E356-E1D7-4FC0-92AF-4DC3B8D6D7B2}" srcOrd="0" destOrd="0" presId="urn:microsoft.com/office/officeart/2005/8/layout/lProcess2"/>
    <dgm:cxn modelId="{33A9CDAC-C1D5-424B-A03E-48B0BB261010}" type="presParOf" srcId="{77E4EF81-3F53-428C-9BE8-509B604CEC0C}" destId="{92699747-4C26-4F28-A106-6C44A81F98D9}" srcOrd="1" destOrd="0" presId="urn:microsoft.com/office/officeart/2005/8/layout/lProcess2"/>
    <dgm:cxn modelId="{8C3802E9-57B2-4CF4-B267-149E39D4DA85}" type="presParOf" srcId="{77E4EF81-3F53-428C-9BE8-509B604CEC0C}" destId="{8DF0F552-082F-4B35-8A16-AB9F2C64459D}" srcOrd="2" destOrd="0" presId="urn:microsoft.com/office/officeart/2005/8/layout/lProcess2"/>
    <dgm:cxn modelId="{79E05B3D-433B-4311-AF02-11E04A28D88E}" type="presParOf" srcId="{8DF0F552-082F-4B35-8A16-AB9F2C64459D}" destId="{E62540C9-BFEE-4BB2-963A-DC6F8D2834E1}" srcOrd="0" destOrd="0" presId="urn:microsoft.com/office/officeart/2005/8/layout/lProcess2"/>
    <dgm:cxn modelId="{502141D6-6928-4BEB-A563-5DC0C0F92E60}" type="presParOf" srcId="{CCA57D1E-5B00-4260-9EA3-C978276FED28}" destId="{30B03E46-5FCF-4762-A817-E713EC7B34A6}" srcOrd="1" destOrd="0" presId="urn:microsoft.com/office/officeart/2005/8/layout/lProcess2"/>
    <dgm:cxn modelId="{9C4989CE-2229-40CD-92C8-BB11AA6B8A58}" type="presParOf" srcId="{CCA57D1E-5B00-4260-9EA3-C978276FED28}" destId="{0E55AE4B-CAA3-407E-BAAB-E8074CED3B8B}" srcOrd="2" destOrd="0" presId="urn:microsoft.com/office/officeart/2005/8/layout/lProcess2"/>
    <dgm:cxn modelId="{CBFBD0EC-3EAF-4B5E-BF37-B351F01C3867}" type="presParOf" srcId="{0E55AE4B-CAA3-407E-BAAB-E8074CED3B8B}" destId="{57071800-6173-420E-A882-4C66157DD8FA}" srcOrd="0" destOrd="0" presId="urn:microsoft.com/office/officeart/2005/8/layout/lProcess2"/>
    <dgm:cxn modelId="{C68FE5F6-A5C7-4CE4-8B68-C6A07AC6BCB2}" type="presParOf" srcId="{0E55AE4B-CAA3-407E-BAAB-E8074CED3B8B}" destId="{193A9CCB-80F6-476C-9BFB-E74DBF4F86F2}" srcOrd="1" destOrd="0" presId="urn:microsoft.com/office/officeart/2005/8/layout/lProcess2"/>
    <dgm:cxn modelId="{A77906E5-CCD2-4205-BD05-2420FB9C0820}" type="presParOf" srcId="{0E55AE4B-CAA3-407E-BAAB-E8074CED3B8B}" destId="{76B6FE69-CB98-494A-AC35-AC8E77CAAF96}" srcOrd="2" destOrd="0" presId="urn:microsoft.com/office/officeart/2005/8/layout/lProcess2"/>
    <dgm:cxn modelId="{C10CFE9D-B5F6-419E-830F-0799DC64B114}" type="presParOf" srcId="{76B6FE69-CB98-494A-AC35-AC8E77CAAF96}" destId="{84DA4D5F-3DE7-4F70-ABA3-BE57563168C9}" srcOrd="0" destOrd="0" presId="urn:microsoft.com/office/officeart/2005/8/layout/lProcess2"/>
    <dgm:cxn modelId="{58CB972A-85F7-4D39-82E6-8B557C8BC754}" type="presParOf" srcId="{84DA4D5F-3DE7-4F70-ABA3-BE57563168C9}" destId="{5373D795-64D3-4135-9B2B-AB94A7630B05}" srcOrd="0" destOrd="0" presId="urn:microsoft.com/office/officeart/2005/8/layout/lProcess2"/>
    <dgm:cxn modelId="{2F623B9D-47A0-4862-80D2-97B05E968AC9}" type="presParOf" srcId="{84DA4D5F-3DE7-4F70-ABA3-BE57563168C9}" destId="{4451DF04-0546-40AC-83A1-A5559E3544E6}" srcOrd="1" destOrd="0" presId="urn:microsoft.com/office/officeart/2005/8/layout/lProcess2"/>
    <dgm:cxn modelId="{1851DC18-83B2-453D-AE71-A4CBDBD9D5C5}" type="presParOf" srcId="{84DA4D5F-3DE7-4F70-ABA3-BE57563168C9}" destId="{CD86432B-5261-46DF-9072-26FCAAE80A7A}" srcOrd="2" destOrd="0" presId="urn:microsoft.com/office/officeart/2005/8/layout/lProcess2"/>
    <dgm:cxn modelId="{D9391F2F-3FDA-45A7-AD80-AC8D9073E552}" type="presParOf" srcId="{84DA4D5F-3DE7-4F70-ABA3-BE57563168C9}" destId="{8347220B-1E3A-459A-A1C1-8AA17030C32F}" srcOrd="3" destOrd="0" presId="urn:microsoft.com/office/officeart/2005/8/layout/lProcess2"/>
    <dgm:cxn modelId="{769398D7-7212-456D-98A4-8100C4A13CDB}" type="presParOf" srcId="{84DA4D5F-3DE7-4F70-ABA3-BE57563168C9}" destId="{37BD7B71-2579-420C-BE9D-A7EF9BBDA30A}" srcOrd="4" destOrd="0" presId="urn:microsoft.com/office/officeart/2005/8/layout/lProcess2"/>
    <dgm:cxn modelId="{9934882A-DAD1-4907-84FB-4045539647B6}" type="presParOf" srcId="{CCA57D1E-5B00-4260-9EA3-C978276FED28}" destId="{2688F1E3-EF91-43EB-9F32-1D4CD15BAC8D}" srcOrd="3" destOrd="0" presId="urn:microsoft.com/office/officeart/2005/8/layout/lProcess2"/>
    <dgm:cxn modelId="{D042B5BD-904E-4153-8FF7-7797BDFE791A}" type="presParOf" srcId="{CCA57D1E-5B00-4260-9EA3-C978276FED28}" destId="{2C2CDD55-B1E3-44C6-A46B-EC3A763851D9}" srcOrd="4" destOrd="0" presId="urn:microsoft.com/office/officeart/2005/8/layout/lProcess2"/>
    <dgm:cxn modelId="{097C58F8-8F07-48AB-8896-56CB4E0D2644}" type="presParOf" srcId="{2C2CDD55-B1E3-44C6-A46B-EC3A763851D9}" destId="{23638AE0-C417-45DF-AE26-EC82388AC2E9}" srcOrd="0" destOrd="0" presId="urn:microsoft.com/office/officeart/2005/8/layout/lProcess2"/>
    <dgm:cxn modelId="{D44F1579-F913-4617-BC63-EF907067145D}" type="presParOf" srcId="{2C2CDD55-B1E3-44C6-A46B-EC3A763851D9}" destId="{E6AA1787-E87B-4989-952F-74EA8A359023}" srcOrd="1" destOrd="0" presId="urn:microsoft.com/office/officeart/2005/8/layout/lProcess2"/>
    <dgm:cxn modelId="{84DF2B57-5C7D-4DBA-BC4E-A775673C4718}" type="presParOf" srcId="{2C2CDD55-B1E3-44C6-A46B-EC3A763851D9}" destId="{25184249-C489-4129-B4BA-7A61629FA38F}" srcOrd="2" destOrd="0" presId="urn:microsoft.com/office/officeart/2005/8/layout/lProcess2"/>
    <dgm:cxn modelId="{39DFA6A2-FB6B-45CD-9F49-5BA91B9BAB87}" type="presParOf" srcId="{25184249-C489-4129-B4BA-7A61629FA38F}" destId="{3F7EFA1E-5A87-46C4-A523-A42F9B76922C}" srcOrd="0" destOrd="0" presId="urn:microsoft.com/office/officeart/2005/8/layout/lProcess2"/>
    <dgm:cxn modelId="{03527D69-BEA7-4EFE-BCC4-9F268CA08CF1}" type="presParOf" srcId="{3F7EFA1E-5A87-46C4-A523-A42F9B76922C}" destId="{EEF79313-214A-4E82-8C61-39C37BF5CB77}" srcOrd="0" destOrd="0" presId="urn:microsoft.com/office/officeart/2005/8/layout/lProcess2"/>
    <dgm:cxn modelId="{E0EA0F10-3C2A-4DA4-932E-2CC3C798038A}" type="presParOf" srcId="{3F7EFA1E-5A87-46C4-A523-A42F9B76922C}" destId="{1B6052CC-1978-427D-A75E-A42C3624C22D}" srcOrd="1" destOrd="0" presId="urn:microsoft.com/office/officeart/2005/8/layout/lProcess2"/>
    <dgm:cxn modelId="{DAD643E3-2D79-4000-9FCE-EFBE70C1C9DE}" type="presParOf" srcId="{3F7EFA1E-5A87-46C4-A523-A42F9B76922C}" destId="{9B29DDBD-F2F2-4DED-BF95-C80A5B8F19E9}" srcOrd="2" destOrd="0" presId="urn:microsoft.com/office/officeart/2005/8/layout/lProcess2"/>
    <dgm:cxn modelId="{BACBCF88-D810-42AD-97E6-72F787522F2E}" type="presParOf" srcId="{3F7EFA1E-5A87-46C4-A523-A42F9B76922C}" destId="{D6A5218C-6D37-4F9C-9164-FEAE2090D1E7}" srcOrd="3" destOrd="0" presId="urn:microsoft.com/office/officeart/2005/8/layout/lProcess2"/>
    <dgm:cxn modelId="{B312B418-5424-45ED-AE40-E229AE5D3BF2}" type="presParOf" srcId="{3F7EFA1E-5A87-46C4-A523-A42F9B76922C}" destId="{F2F22E2B-E4B3-40B0-9E17-7E9DE0F63A76}" srcOrd="4" destOrd="0" presId="urn:microsoft.com/office/officeart/2005/8/layout/lProcess2"/>
    <dgm:cxn modelId="{AB6B0931-8C9E-4A69-9C9A-1F8DF781E4C2}" type="presParOf" srcId="{CCA57D1E-5B00-4260-9EA3-C978276FED28}" destId="{C576EFC8-2C9B-4B4D-840A-6E3DEB5B5128}" srcOrd="5" destOrd="0" presId="urn:microsoft.com/office/officeart/2005/8/layout/lProcess2"/>
    <dgm:cxn modelId="{0F2DDDDE-C166-447E-AF34-484F66D9DDCA}" type="presParOf" srcId="{CCA57D1E-5B00-4260-9EA3-C978276FED28}" destId="{107CFAB7-5990-46F9-A075-5E2A896BE288}" srcOrd="6" destOrd="0" presId="urn:microsoft.com/office/officeart/2005/8/layout/lProcess2"/>
    <dgm:cxn modelId="{EDE2B1C1-1DEB-4FFE-8B96-2F47D0E5DB33}" type="presParOf" srcId="{107CFAB7-5990-46F9-A075-5E2A896BE288}" destId="{F5AB1DE5-1B2A-4DA8-9213-18F7F9C15ED5}" srcOrd="0" destOrd="0" presId="urn:microsoft.com/office/officeart/2005/8/layout/lProcess2"/>
    <dgm:cxn modelId="{D5DAD844-5936-4799-97AC-60B35A519834}" type="presParOf" srcId="{107CFAB7-5990-46F9-A075-5E2A896BE288}" destId="{E4968EFA-AFF0-41D8-8F4C-4738F52CA074}" srcOrd="1" destOrd="0" presId="urn:microsoft.com/office/officeart/2005/8/layout/lProcess2"/>
    <dgm:cxn modelId="{88584B82-1DD0-4B97-BDF7-275040707078}" type="presParOf" srcId="{107CFAB7-5990-46F9-A075-5E2A896BE288}" destId="{965EDA3F-2ACA-4D97-B904-9E29493618F0}" srcOrd="2" destOrd="0" presId="urn:microsoft.com/office/officeart/2005/8/layout/lProcess2"/>
    <dgm:cxn modelId="{D26C49EB-A5FE-43C9-9340-EE287F47B725}" type="presParOf" srcId="{965EDA3F-2ACA-4D97-B904-9E29493618F0}" destId="{879B68F3-2352-454E-BFFC-FB903446E574}" srcOrd="0" destOrd="0" presId="urn:microsoft.com/office/officeart/2005/8/layout/lProcess2"/>
    <dgm:cxn modelId="{D9EF50AF-121E-4FAE-8BAB-DC20C06C9CB3}" type="presParOf" srcId="{879B68F3-2352-454E-BFFC-FB903446E574}" destId="{B2E26F28-1E27-4D58-B984-55E30AAB2FF6}" srcOrd="0" destOrd="0" presId="urn:microsoft.com/office/officeart/2005/8/layout/lProcess2"/>
    <dgm:cxn modelId="{DEB12F2A-8729-4200-A349-A0DF709C49CA}" type="presParOf" srcId="{879B68F3-2352-454E-BFFC-FB903446E574}" destId="{E0077073-0F28-445D-864B-6B721DC662F5}" srcOrd="1" destOrd="0" presId="urn:microsoft.com/office/officeart/2005/8/layout/lProcess2"/>
    <dgm:cxn modelId="{E9245B3C-03EB-4FFF-9E6A-5ED2069E5CC1}" type="presParOf" srcId="{879B68F3-2352-454E-BFFC-FB903446E574}" destId="{27FBC0BC-E43C-4EEA-B4BC-7FDB1953EB4A}" srcOrd="2" destOrd="0" presId="urn:microsoft.com/office/officeart/2005/8/layout/lProcess2"/>
    <dgm:cxn modelId="{BD4628FE-E6E8-43EE-986F-5AA145D1D9D4}" type="presParOf" srcId="{879B68F3-2352-454E-BFFC-FB903446E574}" destId="{00994E64-BF7E-4B5D-AF5E-B59B6C47F273}" srcOrd="3" destOrd="0" presId="urn:microsoft.com/office/officeart/2005/8/layout/lProcess2"/>
    <dgm:cxn modelId="{86ACF5DF-53CA-479C-856D-F68B296C1373}" type="presParOf" srcId="{879B68F3-2352-454E-BFFC-FB903446E574}" destId="{668176CA-704A-4442-90E3-EB64E1B0783D}" srcOrd="4"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01E21E9B-6CB6-4283-9A3B-E3209D6AA6FF}" type="doc">
      <dgm:prSet loTypeId="urn:microsoft.com/office/officeart/2005/8/layout/lProcess2" loCatId="list" qsTypeId="urn:microsoft.com/office/officeart/2005/8/quickstyle/3d2" qsCatId="3D" csTypeId="urn:microsoft.com/office/officeart/2005/8/colors/accent1_2#12" csCatId="accent1" phldr="1"/>
      <dgm:spPr/>
      <dgm:t>
        <a:bodyPr/>
        <a:lstStyle/>
        <a:p>
          <a:endParaRPr lang="zh-CN" altLang="en-US"/>
        </a:p>
      </dgm:t>
    </dgm:pt>
    <dgm:pt modelId="{32A16422-7ECD-41AF-87CA-6FAF0C78E0B1}">
      <dgm:prSet phldrT="[文本]" custT="1"/>
      <dgm:spPr/>
      <dgm:t>
        <a:bodyPr/>
        <a:lstStyle/>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试</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验</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示</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范</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基</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地</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建</a:t>
          </a:r>
          <a:endParaRPr lang="en-US" altLang="zh-CN" sz="2400" dirty="0" smtClean="0">
            <a:latin typeface="黑体" pitchFamily="49" charset="-122"/>
            <a:ea typeface="黑体" pitchFamily="49" charset="-122"/>
          </a:endParaRPr>
        </a:p>
        <a:p>
          <a:pPr algn="ctr"/>
          <a:r>
            <a:rPr lang="zh-CN" altLang="en-US" sz="2400" dirty="0" smtClean="0">
              <a:latin typeface="黑体" pitchFamily="49" charset="-122"/>
              <a:ea typeface="黑体" pitchFamily="49" charset="-122"/>
            </a:rPr>
            <a:t>设</a:t>
          </a:r>
          <a:endParaRPr lang="zh-CN" altLang="en-US" sz="2400" dirty="0">
            <a:latin typeface="黑体" pitchFamily="49" charset="-122"/>
            <a:ea typeface="黑体" pitchFamily="49" charset="-122"/>
          </a:endParaRPr>
        </a:p>
      </dgm:t>
    </dgm:pt>
    <dgm:pt modelId="{E8FDD99B-09FB-423E-AEF4-E5CA433D4170}" type="parTrans" cxnId="{F5982FA3-5FCA-46A2-8646-D97F278E466B}">
      <dgm:prSet/>
      <dgm:spPr/>
      <dgm:t>
        <a:bodyPr/>
        <a:lstStyle/>
        <a:p>
          <a:endParaRPr lang="zh-CN" altLang="en-US"/>
        </a:p>
      </dgm:t>
    </dgm:pt>
    <dgm:pt modelId="{74C91019-93BB-4B20-978C-8C34B63AD647}" type="sibTrans" cxnId="{F5982FA3-5FCA-46A2-8646-D97F278E466B}">
      <dgm:prSet/>
      <dgm:spPr/>
      <dgm:t>
        <a:bodyPr/>
        <a:lstStyle/>
        <a:p>
          <a:endParaRPr lang="zh-CN" altLang="en-US"/>
        </a:p>
      </dgm:t>
    </dgm:pt>
    <dgm:pt modelId="{C35A691D-FC67-4111-8C49-DC511CCCB59A}">
      <dgm:prSet phldrT="[文本]" custT="1"/>
      <dgm:spPr/>
      <dgm:t>
        <a:bodyPr/>
        <a:lstStyle/>
        <a:p>
          <a:r>
            <a:rPr lang="zh-CN" altLang="en-US" sz="2400" dirty="0" smtClean="0">
              <a:solidFill>
                <a:schemeClr val="tx1"/>
              </a:solidFill>
              <a:latin typeface="黑体" pitchFamily="49" charset="-122"/>
              <a:ea typeface="黑体" pitchFamily="49" charset="-122"/>
            </a:rPr>
            <a:t>试验基地</a:t>
          </a:r>
          <a:endParaRPr lang="zh-CN" altLang="en-US" sz="2400" dirty="0">
            <a:solidFill>
              <a:schemeClr val="tx1"/>
            </a:solidFill>
            <a:latin typeface="黑体" pitchFamily="49" charset="-122"/>
            <a:ea typeface="黑体" pitchFamily="49" charset="-122"/>
          </a:endParaRPr>
        </a:p>
      </dgm:t>
    </dgm:pt>
    <dgm:pt modelId="{7CA9C193-1234-4C92-BDD7-B596D7B30CFE}" type="parTrans" cxnId="{C7724523-4007-438B-9953-80E2599E2281}">
      <dgm:prSet/>
      <dgm:spPr/>
      <dgm:t>
        <a:bodyPr/>
        <a:lstStyle/>
        <a:p>
          <a:endParaRPr lang="zh-CN" altLang="en-US"/>
        </a:p>
      </dgm:t>
    </dgm:pt>
    <dgm:pt modelId="{317D7091-B48D-4707-A7E9-C5F85808FF2F}" type="sibTrans" cxnId="{C7724523-4007-438B-9953-80E2599E2281}">
      <dgm:prSet/>
      <dgm:spPr/>
      <dgm:t>
        <a:bodyPr/>
        <a:lstStyle/>
        <a:p>
          <a:endParaRPr lang="zh-CN" altLang="en-US"/>
        </a:p>
      </dgm:t>
    </dgm:pt>
    <dgm:pt modelId="{7F72D56C-F025-4FEA-B640-F6BD0ED5E631}">
      <dgm:prSet phldrT="[文本]" custT="1"/>
      <dgm:spPr/>
      <dgm:t>
        <a:bodyPr/>
        <a:lstStyle/>
        <a:p>
          <a:r>
            <a:rPr lang="zh-CN" altLang="en-US" sz="2400" dirty="0" smtClean="0">
              <a:solidFill>
                <a:schemeClr val="tx1"/>
              </a:solidFill>
              <a:latin typeface="黑体" pitchFamily="49" charset="-122"/>
              <a:ea typeface="黑体" pitchFamily="49" charset="-122"/>
            </a:rPr>
            <a:t>示范基地</a:t>
          </a:r>
          <a:endParaRPr lang="en-US" altLang="zh-CN" sz="2400" dirty="0" smtClean="0">
            <a:solidFill>
              <a:schemeClr val="tx1"/>
            </a:solidFill>
            <a:latin typeface="黑体" pitchFamily="49" charset="-122"/>
            <a:ea typeface="黑体" pitchFamily="49" charset="-122"/>
          </a:endParaRPr>
        </a:p>
      </dgm:t>
    </dgm:pt>
    <dgm:pt modelId="{01B14CE0-8741-4ADE-94B3-681AB3FBE73B}" type="parTrans" cxnId="{861D438A-4CF8-4E55-85A8-BEB1F15CFF94}">
      <dgm:prSet/>
      <dgm:spPr/>
      <dgm:t>
        <a:bodyPr/>
        <a:lstStyle/>
        <a:p>
          <a:endParaRPr lang="zh-CN" altLang="en-US"/>
        </a:p>
      </dgm:t>
    </dgm:pt>
    <dgm:pt modelId="{67C6B911-216C-4575-B6CD-7253BB87A005}" type="sibTrans" cxnId="{861D438A-4CF8-4E55-85A8-BEB1F15CFF94}">
      <dgm:prSet/>
      <dgm:spPr/>
      <dgm:t>
        <a:bodyPr/>
        <a:lstStyle/>
        <a:p>
          <a:endParaRPr lang="zh-CN" altLang="en-US"/>
        </a:p>
      </dgm:t>
    </dgm:pt>
    <dgm:pt modelId="{FFC07574-3341-40C2-80BE-26F9C10E8DAD}">
      <dgm:prSet phldrT="[文本]" custT="1"/>
      <dgm:spPr/>
      <dgm:t>
        <a:bodyPr/>
        <a:lstStyle/>
        <a:p>
          <a:r>
            <a:rPr lang="zh-CN" altLang="en-US" sz="2400" dirty="0" smtClean="0">
              <a:latin typeface="黑体" pitchFamily="49" charset="-122"/>
              <a:ea typeface="黑体" pitchFamily="49" charset="-122"/>
            </a:rPr>
            <a:t>范畴</a:t>
          </a:r>
          <a:endParaRPr lang="zh-CN" altLang="en-US" sz="2400" dirty="0">
            <a:latin typeface="黑体" pitchFamily="49" charset="-122"/>
            <a:ea typeface="黑体" pitchFamily="49" charset="-122"/>
          </a:endParaRPr>
        </a:p>
      </dgm:t>
    </dgm:pt>
    <dgm:pt modelId="{345EF851-2CD9-468F-99DB-B97792087744}" type="parTrans" cxnId="{52829790-0A0C-4B4C-870C-A778F3416807}">
      <dgm:prSet/>
      <dgm:spPr/>
      <dgm:t>
        <a:bodyPr/>
        <a:lstStyle/>
        <a:p>
          <a:endParaRPr lang="zh-CN" altLang="en-US"/>
        </a:p>
      </dgm:t>
    </dgm:pt>
    <dgm:pt modelId="{E9CC6010-DD85-4F95-A741-5D496DB2D04E}" type="sibTrans" cxnId="{52829790-0A0C-4B4C-870C-A778F3416807}">
      <dgm:prSet/>
      <dgm:spPr/>
      <dgm:t>
        <a:bodyPr/>
        <a:lstStyle/>
        <a:p>
          <a:endParaRPr lang="zh-CN" altLang="en-US"/>
        </a:p>
      </dgm:t>
    </dgm:pt>
    <dgm:pt modelId="{1F84BD78-8AB3-403C-9812-B2E7AC8F2F6F}">
      <dgm:prSet phldrT="[文本]" custT="1"/>
      <dgm:spPr/>
      <dgm:t>
        <a:bodyPr/>
        <a:lstStyle/>
        <a:p>
          <a:pPr algn="l"/>
          <a:r>
            <a:rPr lang="zh-CN" altLang="en-US" sz="1600" dirty="0" smtClean="0">
              <a:solidFill>
                <a:schemeClr val="tx1"/>
              </a:solidFill>
              <a:latin typeface="黑体" pitchFamily="49" charset="-122"/>
              <a:ea typeface="黑体" pitchFamily="49" charset="-122"/>
            </a:rPr>
            <a:t>以温室、网室、试验地为主体，支撑开展农业科学实验、技术试验等，包括综合性试验基地和专业性试验基地</a:t>
          </a:r>
          <a:endParaRPr lang="zh-CN" altLang="en-US" sz="1600" dirty="0">
            <a:solidFill>
              <a:schemeClr val="tx1"/>
            </a:solidFill>
            <a:latin typeface="黑体" pitchFamily="49" charset="-122"/>
            <a:ea typeface="黑体" pitchFamily="49" charset="-122"/>
          </a:endParaRPr>
        </a:p>
      </dgm:t>
    </dgm:pt>
    <dgm:pt modelId="{1A4B6406-E8D1-480F-A534-2667AC21A442}" type="parTrans" cxnId="{3FFE0B27-4B8A-45B6-A3EF-CF3D18C7A935}">
      <dgm:prSet/>
      <dgm:spPr/>
      <dgm:t>
        <a:bodyPr/>
        <a:lstStyle/>
        <a:p>
          <a:endParaRPr lang="zh-CN" altLang="en-US"/>
        </a:p>
      </dgm:t>
    </dgm:pt>
    <dgm:pt modelId="{08F1EBB0-91CF-4257-B507-1611D25F0D1D}" type="sibTrans" cxnId="{3FFE0B27-4B8A-45B6-A3EF-CF3D18C7A935}">
      <dgm:prSet/>
      <dgm:spPr/>
      <dgm:t>
        <a:bodyPr/>
        <a:lstStyle/>
        <a:p>
          <a:endParaRPr lang="zh-CN" altLang="en-US"/>
        </a:p>
      </dgm:t>
    </dgm:pt>
    <dgm:pt modelId="{916F0923-4C58-4FA7-A8DB-582B1815A2A0}">
      <dgm:prSet phldrT="[文本]" custT="1"/>
      <dgm:spPr/>
      <dgm:t>
        <a:bodyPr/>
        <a:lstStyle/>
        <a:p>
          <a:pPr algn="l"/>
          <a:r>
            <a:rPr lang="zh-CN" altLang="en-US" sz="1600" dirty="0" smtClean="0">
              <a:solidFill>
                <a:schemeClr val="tx1"/>
              </a:solidFill>
              <a:latin typeface="黑体" pitchFamily="49" charset="-122"/>
              <a:ea typeface="黑体" pitchFamily="49" charset="-122"/>
            </a:rPr>
            <a:t>以中试基地、示范基地、培训基地为主体，支撑开展技术集成、中试、熟化，标准化技术示范，技术培训、展览展示等</a:t>
          </a:r>
          <a:endParaRPr lang="zh-CN" altLang="en-US" sz="1600" dirty="0">
            <a:solidFill>
              <a:schemeClr val="tx1"/>
            </a:solidFill>
            <a:latin typeface="黑体" pitchFamily="49" charset="-122"/>
            <a:ea typeface="黑体" pitchFamily="49" charset="-122"/>
          </a:endParaRPr>
        </a:p>
      </dgm:t>
    </dgm:pt>
    <dgm:pt modelId="{30D12FDF-8DB3-482F-92AA-8E4EBA1FFD3B}" type="parTrans" cxnId="{A9CA9DF3-93A9-4465-9E8D-F85AD5272898}">
      <dgm:prSet/>
      <dgm:spPr/>
      <dgm:t>
        <a:bodyPr/>
        <a:lstStyle/>
        <a:p>
          <a:endParaRPr lang="zh-CN" altLang="en-US"/>
        </a:p>
      </dgm:t>
    </dgm:pt>
    <dgm:pt modelId="{10F56EA5-F9F3-4A54-A506-64577C937B70}" type="sibTrans" cxnId="{A9CA9DF3-93A9-4465-9E8D-F85AD5272898}">
      <dgm:prSet/>
      <dgm:spPr/>
      <dgm:t>
        <a:bodyPr/>
        <a:lstStyle/>
        <a:p>
          <a:endParaRPr lang="zh-CN" altLang="en-US"/>
        </a:p>
      </dgm:t>
    </dgm:pt>
    <dgm:pt modelId="{5A885310-0210-4B9C-9FFD-5B740789A38E}">
      <dgm:prSet phldrT="[文本]" custT="1"/>
      <dgm:spPr/>
      <dgm:t>
        <a:bodyPr/>
        <a:lstStyle/>
        <a:p>
          <a:r>
            <a:rPr lang="zh-CN" altLang="en-US" sz="2400" dirty="0" smtClean="0">
              <a:latin typeface="黑体" pitchFamily="49" charset="-122"/>
              <a:ea typeface="黑体" pitchFamily="49" charset="-122"/>
            </a:rPr>
            <a:t>类别</a:t>
          </a:r>
          <a:endParaRPr lang="zh-CN" altLang="en-US" sz="2400" dirty="0">
            <a:latin typeface="黑体" pitchFamily="49" charset="-122"/>
            <a:ea typeface="黑体" pitchFamily="49" charset="-122"/>
          </a:endParaRPr>
        </a:p>
      </dgm:t>
    </dgm:pt>
    <dgm:pt modelId="{E9891954-D554-4F36-8F84-E4E4AA8CF054}" type="parTrans" cxnId="{FB0A0DE5-6593-4F7C-88D6-A9005FB2F84D}">
      <dgm:prSet/>
      <dgm:spPr/>
      <dgm:t>
        <a:bodyPr/>
        <a:lstStyle/>
        <a:p>
          <a:endParaRPr lang="zh-CN" altLang="en-US"/>
        </a:p>
      </dgm:t>
    </dgm:pt>
    <dgm:pt modelId="{B743C2C6-C4CB-466E-AEDD-2A5D1B5BC0A2}" type="sibTrans" cxnId="{FB0A0DE5-6593-4F7C-88D6-A9005FB2F84D}">
      <dgm:prSet/>
      <dgm:spPr/>
      <dgm:t>
        <a:bodyPr/>
        <a:lstStyle/>
        <a:p>
          <a:endParaRPr lang="zh-CN" altLang="en-US"/>
        </a:p>
      </dgm:t>
    </dgm:pt>
    <dgm:pt modelId="{E59E2000-F934-4242-BDE0-0B4502BBF26B}">
      <dgm:prSet phldrT="[文本]" custT="1"/>
      <dgm:spPr/>
      <dgm:t>
        <a:bodyPr/>
        <a:lstStyle/>
        <a:p>
          <a:r>
            <a:rPr lang="zh-CN" altLang="en-US" sz="2400" dirty="0" smtClean="0">
              <a:solidFill>
                <a:schemeClr val="tx1"/>
              </a:solidFill>
              <a:latin typeface="黑体" pitchFamily="49" charset="-122"/>
              <a:ea typeface="黑体" pitchFamily="49" charset="-122"/>
            </a:rPr>
            <a:t>产业基地</a:t>
          </a:r>
          <a:endParaRPr lang="en-US" altLang="zh-CN" sz="2400" dirty="0" smtClean="0">
            <a:solidFill>
              <a:schemeClr val="tx1"/>
            </a:solidFill>
            <a:latin typeface="黑体" pitchFamily="49" charset="-122"/>
            <a:ea typeface="黑体" pitchFamily="49" charset="-122"/>
          </a:endParaRPr>
        </a:p>
      </dgm:t>
    </dgm:pt>
    <dgm:pt modelId="{179E7350-131A-437E-B0E8-15AEBAD59ECC}" type="parTrans" cxnId="{01789E34-12BF-44F3-8B22-293707D5091B}">
      <dgm:prSet/>
      <dgm:spPr/>
      <dgm:t>
        <a:bodyPr/>
        <a:lstStyle/>
        <a:p>
          <a:endParaRPr lang="zh-CN" altLang="en-US"/>
        </a:p>
      </dgm:t>
    </dgm:pt>
    <dgm:pt modelId="{AF2450E9-84B7-4F09-A5BE-04FF50A4759B}" type="sibTrans" cxnId="{01789E34-12BF-44F3-8B22-293707D5091B}">
      <dgm:prSet/>
      <dgm:spPr/>
      <dgm:t>
        <a:bodyPr/>
        <a:lstStyle/>
        <a:p>
          <a:endParaRPr lang="zh-CN" altLang="en-US"/>
        </a:p>
      </dgm:t>
    </dgm:pt>
    <dgm:pt modelId="{74EB1D29-8F01-4E96-824E-0B6A29ED866C}">
      <dgm:prSet phldrT="[文本]" custT="1"/>
      <dgm:spPr/>
      <dgm:t>
        <a:bodyPr/>
        <a:lstStyle/>
        <a:p>
          <a:pPr algn="l"/>
          <a:r>
            <a:rPr lang="zh-CN" altLang="en-US" sz="1600" dirty="0" smtClean="0">
              <a:solidFill>
                <a:schemeClr val="tx1"/>
              </a:solidFill>
              <a:latin typeface="黑体" pitchFamily="49" charset="-122"/>
              <a:ea typeface="黑体" pitchFamily="49" charset="-122"/>
            </a:rPr>
            <a:t>以孵化器、产业化基地、产业化示范园为主体，支撑开展技术转化和应用</a:t>
          </a:r>
          <a:endParaRPr lang="zh-CN" altLang="en-US" sz="1600" dirty="0">
            <a:solidFill>
              <a:schemeClr val="tx1"/>
            </a:solidFill>
            <a:latin typeface="黑体" pitchFamily="49" charset="-122"/>
            <a:ea typeface="黑体" pitchFamily="49" charset="-122"/>
          </a:endParaRPr>
        </a:p>
      </dgm:t>
    </dgm:pt>
    <dgm:pt modelId="{46F6E90A-E6D0-48E7-B8C4-E0D399C12F65}" type="parTrans" cxnId="{7C0C704A-6335-4F15-BA9E-65514342222C}">
      <dgm:prSet/>
      <dgm:spPr/>
      <dgm:t>
        <a:bodyPr/>
        <a:lstStyle/>
        <a:p>
          <a:endParaRPr lang="zh-CN" altLang="en-US"/>
        </a:p>
      </dgm:t>
    </dgm:pt>
    <dgm:pt modelId="{A1FF788E-7BF8-4397-9A1B-2CC40C512C7C}" type="sibTrans" cxnId="{7C0C704A-6335-4F15-BA9E-65514342222C}">
      <dgm:prSet/>
      <dgm:spPr/>
      <dgm:t>
        <a:bodyPr/>
        <a:lstStyle/>
        <a:p>
          <a:endParaRPr lang="zh-CN" altLang="en-US"/>
        </a:p>
      </dgm:t>
    </dgm:pt>
    <dgm:pt modelId="{CCA57D1E-5B00-4260-9EA3-C978276FED28}" type="pres">
      <dgm:prSet presAssocID="{01E21E9B-6CB6-4283-9A3B-E3209D6AA6FF}" presName="theList" presStyleCnt="0">
        <dgm:presLayoutVars>
          <dgm:dir/>
          <dgm:animLvl val="lvl"/>
          <dgm:resizeHandles val="exact"/>
        </dgm:presLayoutVars>
      </dgm:prSet>
      <dgm:spPr/>
      <dgm:t>
        <a:bodyPr/>
        <a:lstStyle/>
        <a:p>
          <a:endParaRPr lang="zh-CN" altLang="en-US"/>
        </a:p>
      </dgm:t>
    </dgm:pt>
    <dgm:pt modelId="{77E4EF81-3F53-428C-9BE8-509B604CEC0C}" type="pres">
      <dgm:prSet presAssocID="{32A16422-7ECD-41AF-87CA-6FAF0C78E0B1}" presName="compNode" presStyleCnt="0"/>
      <dgm:spPr/>
    </dgm:pt>
    <dgm:pt modelId="{45D9E356-E1D7-4FC0-92AF-4DC3B8D6D7B2}" type="pres">
      <dgm:prSet presAssocID="{32A16422-7ECD-41AF-87CA-6FAF0C78E0B1}" presName="aNode" presStyleLbl="bgShp" presStyleIdx="0" presStyleCnt="3" custScaleX="33370" custLinFactNeighborX="1075" custLinFactNeighborY="3638"/>
      <dgm:spPr/>
      <dgm:t>
        <a:bodyPr/>
        <a:lstStyle/>
        <a:p>
          <a:endParaRPr lang="zh-CN" altLang="en-US"/>
        </a:p>
      </dgm:t>
    </dgm:pt>
    <dgm:pt modelId="{92699747-4C26-4F28-A106-6C44A81F98D9}" type="pres">
      <dgm:prSet presAssocID="{32A16422-7ECD-41AF-87CA-6FAF0C78E0B1}" presName="textNode" presStyleLbl="bgShp" presStyleIdx="0" presStyleCnt="3"/>
      <dgm:spPr/>
      <dgm:t>
        <a:bodyPr/>
        <a:lstStyle/>
        <a:p>
          <a:endParaRPr lang="zh-CN" altLang="en-US"/>
        </a:p>
      </dgm:t>
    </dgm:pt>
    <dgm:pt modelId="{8DF0F552-082F-4B35-8A16-AB9F2C64459D}" type="pres">
      <dgm:prSet presAssocID="{32A16422-7ECD-41AF-87CA-6FAF0C78E0B1}" presName="compChildNode" presStyleCnt="0"/>
      <dgm:spPr/>
    </dgm:pt>
    <dgm:pt modelId="{E62540C9-BFEE-4BB2-963A-DC6F8D2834E1}" type="pres">
      <dgm:prSet presAssocID="{32A16422-7ECD-41AF-87CA-6FAF0C78E0B1}" presName="theInnerList" presStyleCnt="0"/>
      <dgm:spPr/>
    </dgm:pt>
    <dgm:pt modelId="{30B03E46-5FCF-4762-A817-E713EC7B34A6}" type="pres">
      <dgm:prSet presAssocID="{32A16422-7ECD-41AF-87CA-6FAF0C78E0B1}" presName="aSpace" presStyleCnt="0"/>
      <dgm:spPr/>
    </dgm:pt>
    <dgm:pt modelId="{0E55AE4B-CAA3-407E-BAAB-E8074CED3B8B}" type="pres">
      <dgm:prSet presAssocID="{5A885310-0210-4B9C-9FFD-5B740789A38E}" presName="compNode" presStyleCnt="0"/>
      <dgm:spPr/>
    </dgm:pt>
    <dgm:pt modelId="{57071800-6173-420E-A882-4C66157DD8FA}" type="pres">
      <dgm:prSet presAssocID="{5A885310-0210-4B9C-9FFD-5B740789A38E}" presName="aNode" presStyleLbl="bgShp" presStyleIdx="1" presStyleCnt="3" custScaleX="71083" custLinFactNeighborX="-1205" custLinFactNeighborY="297"/>
      <dgm:spPr/>
      <dgm:t>
        <a:bodyPr/>
        <a:lstStyle/>
        <a:p>
          <a:endParaRPr lang="zh-CN" altLang="en-US"/>
        </a:p>
      </dgm:t>
    </dgm:pt>
    <dgm:pt modelId="{193A9CCB-80F6-476C-9BFB-E74DBF4F86F2}" type="pres">
      <dgm:prSet presAssocID="{5A885310-0210-4B9C-9FFD-5B740789A38E}" presName="textNode" presStyleLbl="bgShp" presStyleIdx="1" presStyleCnt="3"/>
      <dgm:spPr/>
      <dgm:t>
        <a:bodyPr/>
        <a:lstStyle/>
        <a:p>
          <a:endParaRPr lang="zh-CN" altLang="en-US"/>
        </a:p>
      </dgm:t>
    </dgm:pt>
    <dgm:pt modelId="{76B6FE69-CB98-494A-AC35-AC8E77CAAF96}" type="pres">
      <dgm:prSet presAssocID="{5A885310-0210-4B9C-9FFD-5B740789A38E}" presName="compChildNode" presStyleCnt="0"/>
      <dgm:spPr/>
    </dgm:pt>
    <dgm:pt modelId="{84DA4D5F-3DE7-4F70-ABA3-BE57563168C9}" type="pres">
      <dgm:prSet presAssocID="{5A885310-0210-4B9C-9FFD-5B740789A38E}" presName="theInnerList" presStyleCnt="0"/>
      <dgm:spPr/>
    </dgm:pt>
    <dgm:pt modelId="{5373D795-64D3-4135-9B2B-AB94A7630B05}" type="pres">
      <dgm:prSet presAssocID="{C35A691D-FC67-4111-8C49-DC511CCCB59A}" presName="childNode" presStyleLbl="node1" presStyleIdx="0" presStyleCnt="6" custScaleX="61478" custScaleY="51114" custLinFactY="-2904" custLinFactNeighborX="-3134" custLinFactNeighborY="-100000">
        <dgm:presLayoutVars>
          <dgm:bulletEnabled val="1"/>
        </dgm:presLayoutVars>
      </dgm:prSet>
      <dgm:spPr/>
      <dgm:t>
        <a:bodyPr/>
        <a:lstStyle/>
        <a:p>
          <a:endParaRPr lang="zh-CN" altLang="en-US"/>
        </a:p>
      </dgm:t>
    </dgm:pt>
    <dgm:pt modelId="{4451DF04-0546-40AC-83A1-A5559E3544E6}" type="pres">
      <dgm:prSet presAssocID="{C35A691D-FC67-4111-8C49-DC511CCCB59A}" presName="aSpace2" presStyleCnt="0"/>
      <dgm:spPr/>
    </dgm:pt>
    <dgm:pt modelId="{CD86432B-5261-46DF-9072-26FCAAE80A7A}" type="pres">
      <dgm:prSet presAssocID="{7F72D56C-F025-4FEA-B640-F6BD0ED5E631}" presName="childNode" presStyleLbl="node1" presStyleIdx="1" presStyleCnt="6" custScaleX="62658" custScaleY="53933" custLinFactY="-1568" custLinFactNeighborX="-2544" custLinFactNeighborY="-100000">
        <dgm:presLayoutVars>
          <dgm:bulletEnabled val="1"/>
        </dgm:presLayoutVars>
      </dgm:prSet>
      <dgm:spPr/>
      <dgm:t>
        <a:bodyPr/>
        <a:lstStyle/>
        <a:p>
          <a:endParaRPr lang="zh-CN" altLang="en-US"/>
        </a:p>
      </dgm:t>
    </dgm:pt>
    <dgm:pt modelId="{8347220B-1E3A-459A-A1C1-8AA17030C32F}" type="pres">
      <dgm:prSet presAssocID="{7F72D56C-F025-4FEA-B640-F6BD0ED5E631}" presName="aSpace2" presStyleCnt="0"/>
      <dgm:spPr/>
    </dgm:pt>
    <dgm:pt modelId="{37BD7B71-2579-420C-BE9D-A7EF9BBDA30A}" type="pres">
      <dgm:prSet presAssocID="{E59E2000-F934-4242-BDE0-0B4502BBF26B}" presName="childNode" presStyleLbl="node1" presStyleIdx="2" presStyleCnt="6" custScaleX="64202" custScaleY="52209" custLinFactNeighborX="-1772" custLinFactNeighborY="-93890">
        <dgm:presLayoutVars>
          <dgm:bulletEnabled val="1"/>
        </dgm:presLayoutVars>
      </dgm:prSet>
      <dgm:spPr/>
      <dgm:t>
        <a:bodyPr/>
        <a:lstStyle/>
        <a:p>
          <a:endParaRPr lang="zh-CN" altLang="en-US"/>
        </a:p>
      </dgm:t>
    </dgm:pt>
    <dgm:pt modelId="{2688F1E3-EF91-43EB-9F32-1D4CD15BAC8D}" type="pres">
      <dgm:prSet presAssocID="{5A885310-0210-4B9C-9FFD-5B740789A38E}" presName="aSpace" presStyleCnt="0"/>
      <dgm:spPr/>
    </dgm:pt>
    <dgm:pt modelId="{107CFAB7-5990-46F9-A075-5E2A896BE288}" type="pres">
      <dgm:prSet presAssocID="{FFC07574-3341-40C2-80BE-26F9C10E8DAD}" presName="compNode" presStyleCnt="0"/>
      <dgm:spPr/>
    </dgm:pt>
    <dgm:pt modelId="{F5AB1DE5-1B2A-4DA8-9213-18F7F9C15ED5}" type="pres">
      <dgm:prSet presAssocID="{FFC07574-3341-40C2-80BE-26F9C10E8DAD}" presName="aNode" presStyleLbl="bgShp" presStyleIdx="2" presStyleCnt="3" custScaleX="164986" custLinFactNeighborX="-2607" custLinFactNeighborY="297"/>
      <dgm:spPr/>
      <dgm:t>
        <a:bodyPr/>
        <a:lstStyle/>
        <a:p>
          <a:endParaRPr lang="zh-CN" altLang="en-US"/>
        </a:p>
      </dgm:t>
    </dgm:pt>
    <dgm:pt modelId="{E4968EFA-AFF0-41D8-8F4C-4738F52CA074}" type="pres">
      <dgm:prSet presAssocID="{FFC07574-3341-40C2-80BE-26F9C10E8DAD}" presName="textNode" presStyleLbl="bgShp" presStyleIdx="2" presStyleCnt="3"/>
      <dgm:spPr/>
      <dgm:t>
        <a:bodyPr/>
        <a:lstStyle/>
        <a:p>
          <a:endParaRPr lang="zh-CN" altLang="en-US"/>
        </a:p>
      </dgm:t>
    </dgm:pt>
    <dgm:pt modelId="{965EDA3F-2ACA-4D97-B904-9E29493618F0}" type="pres">
      <dgm:prSet presAssocID="{FFC07574-3341-40C2-80BE-26F9C10E8DAD}" presName="compChildNode" presStyleCnt="0"/>
      <dgm:spPr/>
    </dgm:pt>
    <dgm:pt modelId="{879B68F3-2352-454E-BFFC-FB903446E574}" type="pres">
      <dgm:prSet presAssocID="{FFC07574-3341-40C2-80BE-26F9C10E8DAD}" presName="theInnerList" presStyleCnt="0"/>
      <dgm:spPr/>
    </dgm:pt>
    <dgm:pt modelId="{B2E26F28-1E27-4D58-B984-55E30AAB2FF6}" type="pres">
      <dgm:prSet presAssocID="{1F84BD78-8AB3-403C-9812-B2E7AC8F2F6F}" presName="childNode" presStyleLbl="node1" presStyleIdx="3" presStyleCnt="6" custScaleX="150754" custScaleY="78366" custLinFactY="-9613" custLinFactNeighborX="-3864" custLinFactNeighborY="-100000">
        <dgm:presLayoutVars>
          <dgm:bulletEnabled val="1"/>
        </dgm:presLayoutVars>
      </dgm:prSet>
      <dgm:spPr/>
      <dgm:t>
        <a:bodyPr/>
        <a:lstStyle/>
        <a:p>
          <a:endParaRPr lang="zh-CN" altLang="en-US"/>
        </a:p>
      </dgm:t>
    </dgm:pt>
    <dgm:pt modelId="{E0077073-0F28-445D-864B-6B721DC662F5}" type="pres">
      <dgm:prSet presAssocID="{1F84BD78-8AB3-403C-9812-B2E7AC8F2F6F}" presName="aSpace2" presStyleCnt="0"/>
      <dgm:spPr/>
    </dgm:pt>
    <dgm:pt modelId="{27FBC0BC-E43C-4EEA-B4BC-7FDB1953EB4A}" type="pres">
      <dgm:prSet presAssocID="{916F0923-4C58-4FA7-A8DB-582B1815A2A0}" presName="childNode" presStyleLbl="node1" presStyleIdx="4" presStyleCnt="6" custScaleX="150754" custScaleY="79450" custLinFactY="-4695" custLinFactNeighborX="-3864" custLinFactNeighborY="-100000">
        <dgm:presLayoutVars>
          <dgm:bulletEnabled val="1"/>
        </dgm:presLayoutVars>
      </dgm:prSet>
      <dgm:spPr/>
      <dgm:t>
        <a:bodyPr/>
        <a:lstStyle/>
        <a:p>
          <a:endParaRPr lang="zh-CN" altLang="en-US"/>
        </a:p>
      </dgm:t>
    </dgm:pt>
    <dgm:pt modelId="{00994E64-BF7E-4B5D-AF5E-B59B6C47F273}" type="pres">
      <dgm:prSet presAssocID="{916F0923-4C58-4FA7-A8DB-582B1815A2A0}" presName="aSpace2" presStyleCnt="0"/>
      <dgm:spPr/>
    </dgm:pt>
    <dgm:pt modelId="{668176CA-704A-4442-90E3-EB64E1B0783D}" type="pres">
      <dgm:prSet presAssocID="{74EB1D29-8F01-4E96-824E-0B6A29ED866C}" presName="childNode" presStyleLbl="node1" presStyleIdx="5" presStyleCnt="6" custScaleX="149994" custScaleY="69964" custLinFactY="-860" custLinFactNeighborX="-4244" custLinFactNeighborY="-100000">
        <dgm:presLayoutVars>
          <dgm:bulletEnabled val="1"/>
        </dgm:presLayoutVars>
      </dgm:prSet>
      <dgm:spPr/>
      <dgm:t>
        <a:bodyPr/>
        <a:lstStyle/>
        <a:p>
          <a:endParaRPr lang="zh-CN" altLang="en-US"/>
        </a:p>
      </dgm:t>
    </dgm:pt>
  </dgm:ptLst>
  <dgm:cxnLst>
    <dgm:cxn modelId="{A9CA9DF3-93A9-4465-9E8D-F85AD5272898}" srcId="{FFC07574-3341-40C2-80BE-26F9C10E8DAD}" destId="{916F0923-4C58-4FA7-A8DB-582B1815A2A0}" srcOrd="1" destOrd="0" parTransId="{30D12FDF-8DB3-482F-92AA-8E4EBA1FFD3B}" sibTransId="{10F56EA5-F9F3-4A54-A506-64577C937B70}"/>
    <dgm:cxn modelId="{CB02A20E-7070-4B08-970B-B96131EF01A1}" type="presOf" srcId="{32A16422-7ECD-41AF-87CA-6FAF0C78E0B1}" destId="{45D9E356-E1D7-4FC0-92AF-4DC3B8D6D7B2}" srcOrd="0" destOrd="0" presId="urn:microsoft.com/office/officeart/2005/8/layout/lProcess2"/>
    <dgm:cxn modelId="{7C0C704A-6335-4F15-BA9E-65514342222C}" srcId="{FFC07574-3341-40C2-80BE-26F9C10E8DAD}" destId="{74EB1D29-8F01-4E96-824E-0B6A29ED866C}" srcOrd="2" destOrd="0" parTransId="{46F6E90A-E6D0-48E7-B8C4-E0D399C12F65}" sibTransId="{A1FF788E-7BF8-4397-9A1B-2CC40C512C7C}"/>
    <dgm:cxn modelId="{861D438A-4CF8-4E55-85A8-BEB1F15CFF94}" srcId="{5A885310-0210-4B9C-9FFD-5B740789A38E}" destId="{7F72D56C-F025-4FEA-B640-F6BD0ED5E631}" srcOrd="1" destOrd="0" parTransId="{01B14CE0-8741-4ADE-94B3-681AB3FBE73B}" sibTransId="{67C6B911-216C-4575-B6CD-7253BB87A005}"/>
    <dgm:cxn modelId="{F5DE391D-7DE3-4FE1-AB54-6E09F6AE22EC}" type="presOf" srcId="{7F72D56C-F025-4FEA-B640-F6BD0ED5E631}" destId="{CD86432B-5261-46DF-9072-26FCAAE80A7A}" srcOrd="0" destOrd="0" presId="urn:microsoft.com/office/officeart/2005/8/layout/lProcess2"/>
    <dgm:cxn modelId="{E503348F-030B-4BAA-ADE6-393F77ECDC65}" type="presOf" srcId="{FFC07574-3341-40C2-80BE-26F9C10E8DAD}" destId="{F5AB1DE5-1B2A-4DA8-9213-18F7F9C15ED5}" srcOrd="0" destOrd="0" presId="urn:microsoft.com/office/officeart/2005/8/layout/lProcess2"/>
    <dgm:cxn modelId="{EEDEE732-5664-47A4-B4F2-E30D0D0A065D}" type="presOf" srcId="{E59E2000-F934-4242-BDE0-0B4502BBF26B}" destId="{37BD7B71-2579-420C-BE9D-A7EF9BBDA30A}" srcOrd="0" destOrd="0" presId="urn:microsoft.com/office/officeart/2005/8/layout/lProcess2"/>
    <dgm:cxn modelId="{1D4A9DC5-56E3-4EBC-B8BE-94040B67D400}" type="presOf" srcId="{5A885310-0210-4B9C-9FFD-5B740789A38E}" destId="{57071800-6173-420E-A882-4C66157DD8FA}" srcOrd="0" destOrd="0" presId="urn:microsoft.com/office/officeart/2005/8/layout/lProcess2"/>
    <dgm:cxn modelId="{F5982FA3-5FCA-46A2-8646-D97F278E466B}" srcId="{01E21E9B-6CB6-4283-9A3B-E3209D6AA6FF}" destId="{32A16422-7ECD-41AF-87CA-6FAF0C78E0B1}" srcOrd="0" destOrd="0" parTransId="{E8FDD99B-09FB-423E-AEF4-E5CA433D4170}" sibTransId="{74C91019-93BB-4B20-978C-8C34B63AD647}"/>
    <dgm:cxn modelId="{01789E34-12BF-44F3-8B22-293707D5091B}" srcId="{5A885310-0210-4B9C-9FFD-5B740789A38E}" destId="{E59E2000-F934-4242-BDE0-0B4502BBF26B}" srcOrd="2" destOrd="0" parTransId="{179E7350-131A-437E-B0E8-15AEBAD59ECC}" sibTransId="{AF2450E9-84B7-4F09-A5BE-04FF50A4759B}"/>
    <dgm:cxn modelId="{52829790-0A0C-4B4C-870C-A778F3416807}" srcId="{01E21E9B-6CB6-4283-9A3B-E3209D6AA6FF}" destId="{FFC07574-3341-40C2-80BE-26F9C10E8DAD}" srcOrd="2" destOrd="0" parTransId="{345EF851-2CD9-468F-99DB-B97792087744}" sibTransId="{E9CC6010-DD85-4F95-A741-5D496DB2D04E}"/>
    <dgm:cxn modelId="{CA4C9153-0FBB-4190-96FE-B2E25C7BE1F1}" type="presOf" srcId="{5A885310-0210-4B9C-9FFD-5B740789A38E}" destId="{193A9CCB-80F6-476C-9BFB-E74DBF4F86F2}" srcOrd="1" destOrd="0" presId="urn:microsoft.com/office/officeart/2005/8/layout/lProcess2"/>
    <dgm:cxn modelId="{DB5BD3FE-3748-4A30-801C-31558BBFE19D}" type="presOf" srcId="{74EB1D29-8F01-4E96-824E-0B6A29ED866C}" destId="{668176CA-704A-4442-90E3-EB64E1B0783D}" srcOrd="0" destOrd="0" presId="urn:microsoft.com/office/officeart/2005/8/layout/lProcess2"/>
    <dgm:cxn modelId="{07D6ECA2-6548-4D57-99DE-2F30C0E1CD93}" type="presOf" srcId="{1F84BD78-8AB3-403C-9812-B2E7AC8F2F6F}" destId="{B2E26F28-1E27-4D58-B984-55E30AAB2FF6}" srcOrd="0" destOrd="0" presId="urn:microsoft.com/office/officeart/2005/8/layout/lProcess2"/>
    <dgm:cxn modelId="{3E32D658-A0AD-41E5-9E62-838C43AECE46}" type="presOf" srcId="{C35A691D-FC67-4111-8C49-DC511CCCB59A}" destId="{5373D795-64D3-4135-9B2B-AB94A7630B05}" srcOrd="0" destOrd="0" presId="urn:microsoft.com/office/officeart/2005/8/layout/lProcess2"/>
    <dgm:cxn modelId="{3FFE0B27-4B8A-45B6-A3EF-CF3D18C7A935}" srcId="{FFC07574-3341-40C2-80BE-26F9C10E8DAD}" destId="{1F84BD78-8AB3-403C-9812-B2E7AC8F2F6F}" srcOrd="0" destOrd="0" parTransId="{1A4B6406-E8D1-480F-A534-2667AC21A442}" sibTransId="{08F1EBB0-91CF-4257-B507-1611D25F0D1D}"/>
    <dgm:cxn modelId="{6FC86F53-42F6-40DB-AC9F-7C0D2589682A}" type="presOf" srcId="{32A16422-7ECD-41AF-87CA-6FAF0C78E0B1}" destId="{92699747-4C26-4F28-A106-6C44A81F98D9}" srcOrd="1" destOrd="0" presId="urn:microsoft.com/office/officeart/2005/8/layout/lProcess2"/>
    <dgm:cxn modelId="{F1A36FF5-D0FC-4E11-B84E-437CB3D4B2A4}" type="presOf" srcId="{01E21E9B-6CB6-4283-9A3B-E3209D6AA6FF}" destId="{CCA57D1E-5B00-4260-9EA3-C978276FED28}" srcOrd="0" destOrd="0" presId="urn:microsoft.com/office/officeart/2005/8/layout/lProcess2"/>
    <dgm:cxn modelId="{8B75D026-D14A-40A3-AD75-6675966CFF49}" type="presOf" srcId="{FFC07574-3341-40C2-80BE-26F9C10E8DAD}" destId="{E4968EFA-AFF0-41D8-8F4C-4738F52CA074}" srcOrd="1" destOrd="0" presId="urn:microsoft.com/office/officeart/2005/8/layout/lProcess2"/>
    <dgm:cxn modelId="{4FDFB8DF-E7D8-4E66-A0F4-CE6143B8AC33}" type="presOf" srcId="{916F0923-4C58-4FA7-A8DB-582B1815A2A0}" destId="{27FBC0BC-E43C-4EEA-B4BC-7FDB1953EB4A}" srcOrd="0" destOrd="0" presId="urn:microsoft.com/office/officeart/2005/8/layout/lProcess2"/>
    <dgm:cxn modelId="{C7724523-4007-438B-9953-80E2599E2281}" srcId="{5A885310-0210-4B9C-9FFD-5B740789A38E}" destId="{C35A691D-FC67-4111-8C49-DC511CCCB59A}" srcOrd="0" destOrd="0" parTransId="{7CA9C193-1234-4C92-BDD7-B596D7B30CFE}" sibTransId="{317D7091-B48D-4707-A7E9-C5F85808FF2F}"/>
    <dgm:cxn modelId="{FB0A0DE5-6593-4F7C-88D6-A9005FB2F84D}" srcId="{01E21E9B-6CB6-4283-9A3B-E3209D6AA6FF}" destId="{5A885310-0210-4B9C-9FFD-5B740789A38E}" srcOrd="1" destOrd="0" parTransId="{E9891954-D554-4F36-8F84-E4E4AA8CF054}" sibTransId="{B743C2C6-C4CB-466E-AEDD-2A5D1B5BC0A2}"/>
    <dgm:cxn modelId="{37B1ACAC-E613-4941-9228-A3A89A7183AD}" type="presParOf" srcId="{CCA57D1E-5B00-4260-9EA3-C978276FED28}" destId="{77E4EF81-3F53-428C-9BE8-509B604CEC0C}" srcOrd="0" destOrd="0" presId="urn:microsoft.com/office/officeart/2005/8/layout/lProcess2"/>
    <dgm:cxn modelId="{62DDCD66-B488-48DD-B56B-731436A78D96}" type="presParOf" srcId="{77E4EF81-3F53-428C-9BE8-509B604CEC0C}" destId="{45D9E356-E1D7-4FC0-92AF-4DC3B8D6D7B2}" srcOrd="0" destOrd="0" presId="urn:microsoft.com/office/officeart/2005/8/layout/lProcess2"/>
    <dgm:cxn modelId="{BB627156-BC1E-47C3-B9CC-21FC1BC92105}" type="presParOf" srcId="{77E4EF81-3F53-428C-9BE8-509B604CEC0C}" destId="{92699747-4C26-4F28-A106-6C44A81F98D9}" srcOrd="1" destOrd="0" presId="urn:microsoft.com/office/officeart/2005/8/layout/lProcess2"/>
    <dgm:cxn modelId="{760AA283-1937-4208-9D48-EB06E5630914}" type="presParOf" srcId="{77E4EF81-3F53-428C-9BE8-509B604CEC0C}" destId="{8DF0F552-082F-4B35-8A16-AB9F2C64459D}" srcOrd="2" destOrd="0" presId="urn:microsoft.com/office/officeart/2005/8/layout/lProcess2"/>
    <dgm:cxn modelId="{11430133-FEFC-4C80-9071-83D0D6998C02}" type="presParOf" srcId="{8DF0F552-082F-4B35-8A16-AB9F2C64459D}" destId="{E62540C9-BFEE-4BB2-963A-DC6F8D2834E1}" srcOrd="0" destOrd="0" presId="urn:microsoft.com/office/officeart/2005/8/layout/lProcess2"/>
    <dgm:cxn modelId="{6728279B-78C6-47E3-A96D-1A7E2E9D87E2}" type="presParOf" srcId="{CCA57D1E-5B00-4260-9EA3-C978276FED28}" destId="{30B03E46-5FCF-4762-A817-E713EC7B34A6}" srcOrd="1" destOrd="0" presId="urn:microsoft.com/office/officeart/2005/8/layout/lProcess2"/>
    <dgm:cxn modelId="{7CF9927C-D64B-45A3-9BD4-A09C1DD31E8A}" type="presParOf" srcId="{CCA57D1E-5B00-4260-9EA3-C978276FED28}" destId="{0E55AE4B-CAA3-407E-BAAB-E8074CED3B8B}" srcOrd="2" destOrd="0" presId="urn:microsoft.com/office/officeart/2005/8/layout/lProcess2"/>
    <dgm:cxn modelId="{4D1E382C-E0DD-4C3D-AE4C-2049B71D6EC9}" type="presParOf" srcId="{0E55AE4B-CAA3-407E-BAAB-E8074CED3B8B}" destId="{57071800-6173-420E-A882-4C66157DD8FA}" srcOrd="0" destOrd="0" presId="urn:microsoft.com/office/officeart/2005/8/layout/lProcess2"/>
    <dgm:cxn modelId="{ACC007CA-29B5-4D00-847D-BEE0590EBBEB}" type="presParOf" srcId="{0E55AE4B-CAA3-407E-BAAB-E8074CED3B8B}" destId="{193A9CCB-80F6-476C-9BFB-E74DBF4F86F2}" srcOrd="1" destOrd="0" presId="urn:microsoft.com/office/officeart/2005/8/layout/lProcess2"/>
    <dgm:cxn modelId="{B94D23C0-0878-4D8D-8C24-740CC0E56DFA}" type="presParOf" srcId="{0E55AE4B-CAA3-407E-BAAB-E8074CED3B8B}" destId="{76B6FE69-CB98-494A-AC35-AC8E77CAAF96}" srcOrd="2" destOrd="0" presId="urn:microsoft.com/office/officeart/2005/8/layout/lProcess2"/>
    <dgm:cxn modelId="{A583702D-5730-46E4-9D16-639A6BB5CCCB}" type="presParOf" srcId="{76B6FE69-CB98-494A-AC35-AC8E77CAAF96}" destId="{84DA4D5F-3DE7-4F70-ABA3-BE57563168C9}" srcOrd="0" destOrd="0" presId="urn:microsoft.com/office/officeart/2005/8/layout/lProcess2"/>
    <dgm:cxn modelId="{ED0E1F7A-ECC3-4DF4-A5B0-F39511F16657}" type="presParOf" srcId="{84DA4D5F-3DE7-4F70-ABA3-BE57563168C9}" destId="{5373D795-64D3-4135-9B2B-AB94A7630B05}" srcOrd="0" destOrd="0" presId="urn:microsoft.com/office/officeart/2005/8/layout/lProcess2"/>
    <dgm:cxn modelId="{35152ECD-4F96-4CBD-BF76-409ADDA4089D}" type="presParOf" srcId="{84DA4D5F-3DE7-4F70-ABA3-BE57563168C9}" destId="{4451DF04-0546-40AC-83A1-A5559E3544E6}" srcOrd="1" destOrd="0" presId="urn:microsoft.com/office/officeart/2005/8/layout/lProcess2"/>
    <dgm:cxn modelId="{C045F51B-05DE-46D6-8EAA-755B874CDBA5}" type="presParOf" srcId="{84DA4D5F-3DE7-4F70-ABA3-BE57563168C9}" destId="{CD86432B-5261-46DF-9072-26FCAAE80A7A}" srcOrd="2" destOrd="0" presId="urn:microsoft.com/office/officeart/2005/8/layout/lProcess2"/>
    <dgm:cxn modelId="{6706EA48-3B37-4C46-B879-5CB8FF7BDCA8}" type="presParOf" srcId="{84DA4D5F-3DE7-4F70-ABA3-BE57563168C9}" destId="{8347220B-1E3A-459A-A1C1-8AA17030C32F}" srcOrd="3" destOrd="0" presId="urn:microsoft.com/office/officeart/2005/8/layout/lProcess2"/>
    <dgm:cxn modelId="{EE2F2930-B4FE-49C8-86E2-D2FD959C9DC1}" type="presParOf" srcId="{84DA4D5F-3DE7-4F70-ABA3-BE57563168C9}" destId="{37BD7B71-2579-420C-BE9D-A7EF9BBDA30A}" srcOrd="4" destOrd="0" presId="urn:microsoft.com/office/officeart/2005/8/layout/lProcess2"/>
    <dgm:cxn modelId="{157FEE71-7D51-4035-9E05-23268CAD11EA}" type="presParOf" srcId="{CCA57D1E-5B00-4260-9EA3-C978276FED28}" destId="{2688F1E3-EF91-43EB-9F32-1D4CD15BAC8D}" srcOrd="3" destOrd="0" presId="urn:microsoft.com/office/officeart/2005/8/layout/lProcess2"/>
    <dgm:cxn modelId="{DCC985C9-65BA-4E39-9C1A-5064087BF026}" type="presParOf" srcId="{CCA57D1E-5B00-4260-9EA3-C978276FED28}" destId="{107CFAB7-5990-46F9-A075-5E2A896BE288}" srcOrd="4" destOrd="0" presId="urn:microsoft.com/office/officeart/2005/8/layout/lProcess2"/>
    <dgm:cxn modelId="{CE26E6FD-39F6-4C2B-BB4C-1DEA289ECB18}" type="presParOf" srcId="{107CFAB7-5990-46F9-A075-5E2A896BE288}" destId="{F5AB1DE5-1B2A-4DA8-9213-18F7F9C15ED5}" srcOrd="0" destOrd="0" presId="urn:microsoft.com/office/officeart/2005/8/layout/lProcess2"/>
    <dgm:cxn modelId="{8C36764A-6ED7-4C5F-A65B-BFBBFC6A4953}" type="presParOf" srcId="{107CFAB7-5990-46F9-A075-5E2A896BE288}" destId="{E4968EFA-AFF0-41D8-8F4C-4738F52CA074}" srcOrd="1" destOrd="0" presId="urn:microsoft.com/office/officeart/2005/8/layout/lProcess2"/>
    <dgm:cxn modelId="{9EF97EB7-12C6-4D5C-BA01-4D233F010179}" type="presParOf" srcId="{107CFAB7-5990-46F9-A075-5E2A896BE288}" destId="{965EDA3F-2ACA-4D97-B904-9E29493618F0}" srcOrd="2" destOrd="0" presId="urn:microsoft.com/office/officeart/2005/8/layout/lProcess2"/>
    <dgm:cxn modelId="{BDED5968-5E26-4FD9-BD03-414E2FDD8244}" type="presParOf" srcId="{965EDA3F-2ACA-4D97-B904-9E29493618F0}" destId="{879B68F3-2352-454E-BFFC-FB903446E574}" srcOrd="0" destOrd="0" presId="urn:microsoft.com/office/officeart/2005/8/layout/lProcess2"/>
    <dgm:cxn modelId="{D18E7C0B-7A15-4B91-88B5-AA77E61E9FDE}" type="presParOf" srcId="{879B68F3-2352-454E-BFFC-FB903446E574}" destId="{B2E26F28-1E27-4D58-B984-55E30AAB2FF6}" srcOrd="0" destOrd="0" presId="urn:microsoft.com/office/officeart/2005/8/layout/lProcess2"/>
    <dgm:cxn modelId="{34B24D67-B89B-4262-AC44-45537D36E071}" type="presParOf" srcId="{879B68F3-2352-454E-BFFC-FB903446E574}" destId="{E0077073-0F28-445D-864B-6B721DC662F5}" srcOrd="1" destOrd="0" presId="urn:microsoft.com/office/officeart/2005/8/layout/lProcess2"/>
    <dgm:cxn modelId="{F4EF7455-A79A-41B0-8904-C4D8A70E15AE}" type="presParOf" srcId="{879B68F3-2352-454E-BFFC-FB903446E574}" destId="{27FBC0BC-E43C-4EEA-B4BC-7FDB1953EB4A}" srcOrd="2" destOrd="0" presId="urn:microsoft.com/office/officeart/2005/8/layout/lProcess2"/>
    <dgm:cxn modelId="{2FD8C87A-6CAD-4A7E-8B38-E88AF1E11A13}" type="presParOf" srcId="{879B68F3-2352-454E-BFFC-FB903446E574}" destId="{00994E64-BF7E-4B5D-AF5E-B59B6C47F273}" srcOrd="3" destOrd="0" presId="urn:microsoft.com/office/officeart/2005/8/layout/lProcess2"/>
    <dgm:cxn modelId="{63D1AA5F-8A9A-44C1-90EA-3C72C167263E}" type="presParOf" srcId="{879B68F3-2352-454E-BFFC-FB903446E574}" destId="{668176CA-704A-4442-90E3-EB64E1B0783D}" srcOrd="4" destOrd="0" presId="urn:microsoft.com/office/officeart/2005/8/layout/l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4F07BD10-893C-4302-A8B3-167FA9F6E43B}" type="doc">
      <dgm:prSet loTypeId="urn:microsoft.com/office/officeart/2005/8/layout/radial6" loCatId="cycle" qsTypeId="urn:microsoft.com/office/officeart/2005/8/quickstyle/simple5" qsCatId="simple" csTypeId="urn:microsoft.com/office/officeart/2005/8/colors/accent1_2#9" csCatId="accent1" phldr="1"/>
      <dgm:spPr/>
      <dgm:t>
        <a:bodyPr/>
        <a:lstStyle/>
        <a:p>
          <a:endParaRPr lang="zh-CN" altLang="en-US"/>
        </a:p>
      </dgm:t>
    </dgm:pt>
    <dgm:pt modelId="{EC03F6BD-95D3-4DFE-B202-1E258302312A}">
      <dgm:prSet phldrT="[文本]" custT="1"/>
      <dgm:spPr/>
      <dgm:t>
        <a:bodyPr/>
        <a:lstStyle/>
        <a:p>
          <a:r>
            <a:rPr lang="zh-CN" altLang="en-US" sz="2400" dirty="0" smtClean="0">
              <a:solidFill>
                <a:schemeClr val="tx1"/>
              </a:solidFill>
              <a:latin typeface="黑体" pitchFamily="49" charset="-122"/>
              <a:ea typeface="黑体" pitchFamily="49" charset="-122"/>
            </a:rPr>
            <a:t>现代院所</a:t>
          </a:r>
          <a:endParaRPr lang="zh-CN" altLang="en-US" sz="2400" dirty="0">
            <a:solidFill>
              <a:schemeClr val="tx1"/>
            </a:solidFill>
            <a:latin typeface="黑体" pitchFamily="49" charset="-122"/>
            <a:ea typeface="黑体" pitchFamily="49" charset="-122"/>
          </a:endParaRPr>
        </a:p>
      </dgm:t>
    </dgm:pt>
    <dgm:pt modelId="{7B648496-ED01-4836-83CC-AE2A81DEDD0E}" type="parTrans" cxnId="{BACFE98A-ADB5-41D8-AAAC-886B46231A6D}">
      <dgm:prSet/>
      <dgm:spPr/>
      <dgm:t>
        <a:bodyPr/>
        <a:lstStyle/>
        <a:p>
          <a:endParaRPr lang="zh-CN" altLang="en-US"/>
        </a:p>
      </dgm:t>
    </dgm:pt>
    <dgm:pt modelId="{50A2D754-BF40-43CF-9357-511F5D6D9901}" type="sibTrans" cxnId="{BACFE98A-ADB5-41D8-AAAC-886B46231A6D}">
      <dgm:prSet/>
      <dgm:spPr/>
      <dgm:t>
        <a:bodyPr/>
        <a:lstStyle/>
        <a:p>
          <a:endParaRPr lang="zh-CN" altLang="en-US"/>
        </a:p>
      </dgm:t>
    </dgm:pt>
    <dgm:pt modelId="{11E0B6F1-3263-415D-8D8C-8A195F5F0DBC}">
      <dgm:prSet phldrT="[文本]"/>
      <dgm:spPr/>
      <dgm:t>
        <a:bodyPr/>
        <a:lstStyle/>
        <a:p>
          <a:r>
            <a:rPr lang="zh-CN" altLang="en-US" dirty="0" smtClean="0">
              <a:solidFill>
                <a:schemeClr val="tx1"/>
              </a:solidFill>
              <a:latin typeface="黑体" pitchFamily="49" charset="-122"/>
              <a:ea typeface="黑体" pitchFamily="49" charset="-122"/>
            </a:rPr>
            <a:t>人才现代化</a:t>
          </a:r>
          <a:endParaRPr lang="zh-CN" altLang="en-US" dirty="0">
            <a:solidFill>
              <a:schemeClr val="tx1"/>
            </a:solidFill>
            <a:latin typeface="黑体" pitchFamily="49" charset="-122"/>
            <a:ea typeface="黑体" pitchFamily="49" charset="-122"/>
          </a:endParaRPr>
        </a:p>
      </dgm:t>
    </dgm:pt>
    <dgm:pt modelId="{68336C23-1A0D-4750-9A90-4183DBD05229}" type="parTrans" cxnId="{AAD29DFD-CEA0-4DB3-B4BB-713339EFD54E}">
      <dgm:prSet/>
      <dgm:spPr/>
      <dgm:t>
        <a:bodyPr/>
        <a:lstStyle/>
        <a:p>
          <a:endParaRPr lang="zh-CN" altLang="en-US"/>
        </a:p>
      </dgm:t>
    </dgm:pt>
    <dgm:pt modelId="{C225272A-7AE6-41B1-B070-11813FE3F2F6}" type="sibTrans" cxnId="{AAD29DFD-CEA0-4DB3-B4BB-713339EFD54E}">
      <dgm:prSet/>
      <dgm:spPr/>
      <dgm:t>
        <a:bodyPr/>
        <a:lstStyle/>
        <a:p>
          <a:endParaRPr lang="zh-CN" altLang="en-US"/>
        </a:p>
      </dgm:t>
    </dgm:pt>
    <dgm:pt modelId="{F03EDA2B-85C8-4739-9F85-4E08BF534AD4}">
      <dgm:prSet phldrT="[文本]"/>
      <dgm:spPr/>
      <dgm:t>
        <a:bodyPr/>
        <a:lstStyle/>
        <a:p>
          <a:r>
            <a:rPr lang="zh-CN" altLang="en-US" dirty="0" smtClean="0">
              <a:solidFill>
                <a:schemeClr val="tx1"/>
              </a:solidFill>
              <a:latin typeface="黑体" pitchFamily="49" charset="-122"/>
              <a:ea typeface="黑体" pitchFamily="49" charset="-122"/>
            </a:rPr>
            <a:t>科研现代化</a:t>
          </a:r>
          <a:endParaRPr lang="zh-CN" altLang="en-US" dirty="0">
            <a:solidFill>
              <a:schemeClr val="tx1"/>
            </a:solidFill>
            <a:latin typeface="黑体" pitchFamily="49" charset="-122"/>
            <a:ea typeface="黑体" pitchFamily="49" charset="-122"/>
          </a:endParaRPr>
        </a:p>
      </dgm:t>
    </dgm:pt>
    <dgm:pt modelId="{0F26750E-926F-41F3-A2FD-2411990ED5FE}" type="parTrans" cxnId="{FB36F54F-8616-46C0-BCFD-B98445216520}">
      <dgm:prSet/>
      <dgm:spPr/>
      <dgm:t>
        <a:bodyPr/>
        <a:lstStyle/>
        <a:p>
          <a:endParaRPr lang="zh-CN" altLang="en-US"/>
        </a:p>
      </dgm:t>
    </dgm:pt>
    <dgm:pt modelId="{E3EF63D0-0466-45C7-8751-BDA5FC58FAB6}" type="sibTrans" cxnId="{FB36F54F-8616-46C0-BCFD-B98445216520}">
      <dgm:prSet/>
      <dgm:spPr/>
      <dgm:t>
        <a:bodyPr/>
        <a:lstStyle/>
        <a:p>
          <a:endParaRPr lang="zh-CN" altLang="en-US"/>
        </a:p>
      </dgm:t>
    </dgm:pt>
    <dgm:pt modelId="{DF59138C-D52F-4F83-A1D1-8350FD723383}">
      <dgm:prSet phldrT="[文本]"/>
      <dgm:spPr/>
      <dgm:t>
        <a:bodyPr/>
        <a:lstStyle/>
        <a:p>
          <a:r>
            <a:rPr lang="zh-CN" altLang="en-US" dirty="0" smtClean="0">
              <a:solidFill>
                <a:schemeClr val="tx1"/>
              </a:solidFill>
              <a:latin typeface="黑体" pitchFamily="49" charset="-122"/>
              <a:ea typeface="黑体" pitchFamily="49" charset="-122"/>
            </a:rPr>
            <a:t>管理现代化</a:t>
          </a:r>
        </a:p>
      </dgm:t>
    </dgm:pt>
    <dgm:pt modelId="{91AE4E21-3F45-40FE-8C7E-53953DEE1802}" type="parTrans" cxnId="{E810A2F7-A615-4736-927B-B7F7DC6EC71A}">
      <dgm:prSet/>
      <dgm:spPr/>
      <dgm:t>
        <a:bodyPr/>
        <a:lstStyle/>
        <a:p>
          <a:endParaRPr lang="zh-CN" altLang="en-US"/>
        </a:p>
      </dgm:t>
    </dgm:pt>
    <dgm:pt modelId="{AB04301A-F6A6-47F1-B42A-69BF82C52A6E}" type="sibTrans" cxnId="{E810A2F7-A615-4736-927B-B7F7DC6EC71A}">
      <dgm:prSet/>
      <dgm:spPr/>
      <dgm:t>
        <a:bodyPr/>
        <a:lstStyle/>
        <a:p>
          <a:endParaRPr lang="zh-CN" altLang="en-US"/>
        </a:p>
      </dgm:t>
    </dgm:pt>
    <dgm:pt modelId="{3B978F21-0F8F-4C2D-A286-3FA7DFBAD2AA}">
      <dgm:prSet phldrT="[文本]"/>
      <dgm:spPr/>
      <dgm:t>
        <a:bodyPr/>
        <a:lstStyle/>
        <a:p>
          <a:r>
            <a:rPr lang="zh-CN" altLang="en-US" dirty="0" smtClean="0">
              <a:solidFill>
                <a:schemeClr val="tx1"/>
              </a:solidFill>
              <a:latin typeface="黑体" pitchFamily="49" charset="-122"/>
              <a:ea typeface="黑体" pitchFamily="49" charset="-122"/>
            </a:rPr>
            <a:t>环境现代化</a:t>
          </a:r>
        </a:p>
      </dgm:t>
    </dgm:pt>
    <dgm:pt modelId="{62FD18D3-E33A-4113-9208-224A1BB803AA}" type="parTrans" cxnId="{3A0D1ACC-EAC8-40BA-A248-BF7DBC59D659}">
      <dgm:prSet/>
      <dgm:spPr/>
      <dgm:t>
        <a:bodyPr/>
        <a:lstStyle/>
        <a:p>
          <a:endParaRPr lang="zh-CN" altLang="en-US"/>
        </a:p>
      </dgm:t>
    </dgm:pt>
    <dgm:pt modelId="{E8285CB5-3DE4-405D-A86E-CE618858A7D3}" type="sibTrans" cxnId="{3A0D1ACC-EAC8-40BA-A248-BF7DBC59D659}">
      <dgm:prSet/>
      <dgm:spPr/>
      <dgm:t>
        <a:bodyPr/>
        <a:lstStyle/>
        <a:p>
          <a:endParaRPr lang="zh-CN" altLang="en-US"/>
        </a:p>
      </dgm:t>
    </dgm:pt>
    <dgm:pt modelId="{9A7D8C5D-47C0-48E1-A31A-922ABA0875FC}" type="pres">
      <dgm:prSet presAssocID="{4F07BD10-893C-4302-A8B3-167FA9F6E43B}" presName="Name0" presStyleCnt="0">
        <dgm:presLayoutVars>
          <dgm:chMax val="1"/>
          <dgm:dir/>
          <dgm:animLvl val="ctr"/>
          <dgm:resizeHandles val="exact"/>
        </dgm:presLayoutVars>
      </dgm:prSet>
      <dgm:spPr/>
      <dgm:t>
        <a:bodyPr/>
        <a:lstStyle/>
        <a:p>
          <a:endParaRPr lang="zh-CN" altLang="en-US"/>
        </a:p>
      </dgm:t>
    </dgm:pt>
    <dgm:pt modelId="{D187E48D-35B0-4AF1-B990-8273AD8E6BA2}" type="pres">
      <dgm:prSet presAssocID="{EC03F6BD-95D3-4DFE-B202-1E258302312A}" presName="centerShape" presStyleLbl="node0" presStyleIdx="0" presStyleCnt="1" custLinFactNeighborX="-16" custLinFactNeighborY="-16"/>
      <dgm:spPr/>
      <dgm:t>
        <a:bodyPr/>
        <a:lstStyle/>
        <a:p>
          <a:endParaRPr lang="zh-CN" altLang="en-US"/>
        </a:p>
      </dgm:t>
    </dgm:pt>
    <dgm:pt modelId="{3D9F1986-464C-468F-B3CD-B857F9B9922B}" type="pres">
      <dgm:prSet presAssocID="{11E0B6F1-3263-415D-8D8C-8A195F5F0DBC}" presName="node" presStyleLbl="node1" presStyleIdx="0" presStyleCnt="4">
        <dgm:presLayoutVars>
          <dgm:bulletEnabled val="1"/>
        </dgm:presLayoutVars>
      </dgm:prSet>
      <dgm:spPr/>
      <dgm:t>
        <a:bodyPr/>
        <a:lstStyle/>
        <a:p>
          <a:endParaRPr lang="zh-CN" altLang="en-US"/>
        </a:p>
      </dgm:t>
    </dgm:pt>
    <dgm:pt modelId="{D84EF3FB-3904-4F1E-A99F-9A7273AFA48B}" type="pres">
      <dgm:prSet presAssocID="{11E0B6F1-3263-415D-8D8C-8A195F5F0DBC}" presName="dummy" presStyleCnt="0"/>
      <dgm:spPr/>
    </dgm:pt>
    <dgm:pt modelId="{B20A7223-0FE6-4E92-AE52-77154618719D}" type="pres">
      <dgm:prSet presAssocID="{C225272A-7AE6-41B1-B070-11813FE3F2F6}" presName="sibTrans" presStyleLbl="sibTrans2D1" presStyleIdx="0" presStyleCnt="4"/>
      <dgm:spPr/>
      <dgm:t>
        <a:bodyPr/>
        <a:lstStyle/>
        <a:p>
          <a:endParaRPr lang="zh-CN" altLang="en-US"/>
        </a:p>
      </dgm:t>
    </dgm:pt>
    <dgm:pt modelId="{4A66EF38-B489-4554-8BFB-4DBA2AE8AA37}" type="pres">
      <dgm:prSet presAssocID="{F03EDA2B-85C8-4739-9F85-4E08BF534AD4}" presName="node" presStyleLbl="node1" presStyleIdx="1" presStyleCnt="4">
        <dgm:presLayoutVars>
          <dgm:bulletEnabled val="1"/>
        </dgm:presLayoutVars>
      </dgm:prSet>
      <dgm:spPr/>
      <dgm:t>
        <a:bodyPr/>
        <a:lstStyle/>
        <a:p>
          <a:endParaRPr lang="zh-CN" altLang="en-US"/>
        </a:p>
      </dgm:t>
    </dgm:pt>
    <dgm:pt modelId="{607F87F7-3665-43BF-99FD-E3F9BB500E73}" type="pres">
      <dgm:prSet presAssocID="{F03EDA2B-85C8-4739-9F85-4E08BF534AD4}" presName="dummy" presStyleCnt="0"/>
      <dgm:spPr/>
    </dgm:pt>
    <dgm:pt modelId="{4FF988B4-868B-49CE-A44B-78B24E33F5F8}" type="pres">
      <dgm:prSet presAssocID="{E3EF63D0-0466-45C7-8751-BDA5FC58FAB6}" presName="sibTrans" presStyleLbl="sibTrans2D1" presStyleIdx="1" presStyleCnt="4" custLinFactNeighborX="334" custLinFactNeighborY="10564"/>
      <dgm:spPr/>
      <dgm:t>
        <a:bodyPr/>
        <a:lstStyle/>
        <a:p>
          <a:endParaRPr lang="zh-CN" altLang="en-US"/>
        </a:p>
      </dgm:t>
    </dgm:pt>
    <dgm:pt modelId="{780CAFB0-BE4D-4F5E-9B27-75A483CB658D}" type="pres">
      <dgm:prSet presAssocID="{DF59138C-D52F-4F83-A1D1-8350FD723383}" presName="node" presStyleLbl="node1" presStyleIdx="2" presStyleCnt="4" custRadScaleRad="99042" custRadScaleInc="44">
        <dgm:presLayoutVars>
          <dgm:bulletEnabled val="1"/>
        </dgm:presLayoutVars>
      </dgm:prSet>
      <dgm:spPr/>
      <dgm:t>
        <a:bodyPr/>
        <a:lstStyle/>
        <a:p>
          <a:endParaRPr lang="zh-CN" altLang="en-US"/>
        </a:p>
      </dgm:t>
    </dgm:pt>
    <dgm:pt modelId="{82047E5B-AFDC-4750-B472-B697839C1F88}" type="pres">
      <dgm:prSet presAssocID="{DF59138C-D52F-4F83-A1D1-8350FD723383}" presName="dummy" presStyleCnt="0"/>
      <dgm:spPr/>
    </dgm:pt>
    <dgm:pt modelId="{B397B83B-BBFB-41FD-B221-F963E8AC8369}" type="pres">
      <dgm:prSet presAssocID="{AB04301A-F6A6-47F1-B42A-69BF82C52A6E}" presName="sibTrans" presStyleLbl="sibTrans2D1" presStyleIdx="2" presStyleCnt="4"/>
      <dgm:spPr/>
      <dgm:t>
        <a:bodyPr/>
        <a:lstStyle/>
        <a:p>
          <a:endParaRPr lang="zh-CN" altLang="en-US"/>
        </a:p>
      </dgm:t>
    </dgm:pt>
    <dgm:pt modelId="{36E2D0DE-BBC7-4A8E-B3B5-151203C503AE}" type="pres">
      <dgm:prSet presAssocID="{3B978F21-0F8F-4C2D-A286-3FA7DFBAD2AA}" presName="node" presStyleLbl="node1" presStyleIdx="3" presStyleCnt="4">
        <dgm:presLayoutVars>
          <dgm:bulletEnabled val="1"/>
        </dgm:presLayoutVars>
      </dgm:prSet>
      <dgm:spPr/>
      <dgm:t>
        <a:bodyPr/>
        <a:lstStyle/>
        <a:p>
          <a:endParaRPr lang="zh-CN" altLang="en-US"/>
        </a:p>
      </dgm:t>
    </dgm:pt>
    <dgm:pt modelId="{CB97C422-1C3E-4F39-B1CD-4F45CF4278DC}" type="pres">
      <dgm:prSet presAssocID="{3B978F21-0F8F-4C2D-A286-3FA7DFBAD2AA}" presName="dummy" presStyleCnt="0"/>
      <dgm:spPr/>
    </dgm:pt>
    <dgm:pt modelId="{D1D10FC0-E827-47E6-9B20-41DA43589B26}" type="pres">
      <dgm:prSet presAssocID="{E8285CB5-3DE4-405D-A86E-CE618858A7D3}" presName="sibTrans" presStyleLbl="sibTrans2D1" presStyleIdx="3" presStyleCnt="4"/>
      <dgm:spPr/>
      <dgm:t>
        <a:bodyPr/>
        <a:lstStyle/>
        <a:p>
          <a:endParaRPr lang="zh-CN" altLang="en-US"/>
        </a:p>
      </dgm:t>
    </dgm:pt>
  </dgm:ptLst>
  <dgm:cxnLst>
    <dgm:cxn modelId="{FD59112F-366D-41D5-BF09-542D047DC4B0}" type="presOf" srcId="{C225272A-7AE6-41B1-B070-11813FE3F2F6}" destId="{B20A7223-0FE6-4E92-AE52-77154618719D}" srcOrd="0" destOrd="0" presId="urn:microsoft.com/office/officeart/2005/8/layout/radial6"/>
    <dgm:cxn modelId="{FB36F54F-8616-46C0-BCFD-B98445216520}" srcId="{EC03F6BD-95D3-4DFE-B202-1E258302312A}" destId="{F03EDA2B-85C8-4739-9F85-4E08BF534AD4}" srcOrd="1" destOrd="0" parTransId="{0F26750E-926F-41F3-A2FD-2411990ED5FE}" sibTransId="{E3EF63D0-0466-45C7-8751-BDA5FC58FAB6}"/>
    <dgm:cxn modelId="{AAD29DFD-CEA0-4DB3-B4BB-713339EFD54E}" srcId="{EC03F6BD-95D3-4DFE-B202-1E258302312A}" destId="{11E0B6F1-3263-415D-8D8C-8A195F5F0DBC}" srcOrd="0" destOrd="0" parTransId="{68336C23-1A0D-4750-9A90-4183DBD05229}" sibTransId="{C225272A-7AE6-41B1-B070-11813FE3F2F6}"/>
    <dgm:cxn modelId="{6263D0DA-81CA-45C0-A7A8-0474C4B69C04}" type="presOf" srcId="{E3EF63D0-0466-45C7-8751-BDA5FC58FAB6}" destId="{4FF988B4-868B-49CE-A44B-78B24E33F5F8}" srcOrd="0" destOrd="0" presId="urn:microsoft.com/office/officeart/2005/8/layout/radial6"/>
    <dgm:cxn modelId="{3A0D1ACC-EAC8-40BA-A248-BF7DBC59D659}" srcId="{EC03F6BD-95D3-4DFE-B202-1E258302312A}" destId="{3B978F21-0F8F-4C2D-A286-3FA7DFBAD2AA}" srcOrd="3" destOrd="0" parTransId="{62FD18D3-E33A-4113-9208-224A1BB803AA}" sibTransId="{E8285CB5-3DE4-405D-A86E-CE618858A7D3}"/>
    <dgm:cxn modelId="{E810A2F7-A615-4736-927B-B7F7DC6EC71A}" srcId="{EC03F6BD-95D3-4DFE-B202-1E258302312A}" destId="{DF59138C-D52F-4F83-A1D1-8350FD723383}" srcOrd="2" destOrd="0" parTransId="{91AE4E21-3F45-40FE-8C7E-53953DEE1802}" sibTransId="{AB04301A-F6A6-47F1-B42A-69BF82C52A6E}"/>
    <dgm:cxn modelId="{2480EBC3-86C8-40A6-8605-450BB500C71B}" type="presOf" srcId="{E8285CB5-3DE4-405D-A86E-CE618858A7D3}" destId="{D1D10FC0-E827-47E6-9B20-41DA43589B26}" srcOrd="0" destOrd="0" presId="urn:microsoft.com/office/officeart/2005/8/layout/radial6"/>
    <dgm:cxn modelId="{DF7EE98C-791D-4DFA-9A8A-16F87138BE0F}" type="presOf" srcId="{AB04301A-F6A6-47F1-B42A-69BF82C52A6E}" destId="{B397B83B-BBFB-41FD-B221-F963E8AC8369}" srcOrd="0" destOrd="0" presId="urn:microsoft.com/office/officeart/2005/8/layout/radial6"/>
    <dgm:cxn modelId="{2DA9E4FA-7AD9-442F-A33F-49B7A756331C}" type="presOf" srcId="{4F07BD10-893C-4302-A8B3-167FA9F6E43B}" destId="{9A7D8C5D-47C0-48E1-A31A-922ABA0875FC}" srcOrd="0" destOrd="0" presId="urn:microsoft.com/office/officeart/2005/8/layout/radial6"/>
    <dgm:cxn modelId="{8020C3D8-C757-4B8C-B025-49D1D8E7FDEA}" type="presOf" srcId="{DF59138C-D52F-4F83-A1D1-8350FD723383}" destId="{780CAFB0-BE4D-4F5E-9B27-75A483CB658D}" srcOrd="0" destOrd="0" presId="urn:microsoft.com/office/officeart/2005/8/layout/radial6"/>
    <dgm:cxn modelId="{3B0AFF1D-CC4A-4FAC-A9F5-014E2F352A55}" type="presOf" srcId="{EC03F6BD-95D3-4DFE-B202-1E258302312A}" destId="{D187E48D-35B0-4AF1-B990-8273AD8E6BA2}" srcOrd="0" destOrd="0" presId="urn:microsoft.com/office/officeart/2005/8/layout/radial6"/>
    <dgm:cxn modelId="{BACFE98A-ADB5-41D8-AAAC-886B46231A6D}" srcId="{4F07BD10-893C-4302-A8B3-167FA9F6E43B}" destId="{EC03F6BD-95D3-4DFE-B202-1E258302312A}" srcOrd="0" destOrd="0" parTransId="{7B648496-ED01-4836-83CC-AE2A81DEDD0E}" sibTransId="{50A2D754-BF40-43CF-9357-511F5D6D9901}"/>
    <dgm:cxn modelId="{A13ECF0F-321D-4217-AADB-365E543D4FA4}" type="presOf" srcId="{11E0B6F1-3263-415D-8D8C-8A195F5F0DBC}" destId="{3D9F1986-464C-468F-B3CD-B857F9B9922B}" srcOrd="0" destOrd="0" presId="urn:microsoft.com/office/officeart/2005/8/layout/radial6"/>
    <dgm:cxn modelId="{0EC41222-BBEA-4365-96C2-4AB6C96E9673}" type="presOf" srcId="{F03EDA2B-85C8-4739-9F85-4E08BF534AD4}" destId="{4A66EF38-B489-4554-8BFB-4DBA2AE8AA37}" srcOrd="0" destOrd="0" presId="urn:microsoft.com/office/officeart/2005/8/layout/radial6"/>
    <dgm:cxn modelId="{D0009450-1DC4-494D-97F8-83F797CE9306}" type="presOf" srcId="{3B978F21-0F8F-4C2D-A286-3FA7DFBAD2AA}" destId="{36E2D0DE-BBC7-4A8E-B3B5-151203C503AE}" srcOrd="0" destOrd="0" presId="urn:microsoft.com/office/officeart/2005/8/layout/radial6"/>
    <dgm:cxn modelId="{3127B861-6ABF-44D5-BCD5-9B6A11B5CF87}" type="presParOf" srcId="{9A7D8C5D-47C0-48E1-A31A-922ABA0875FC}" destId="{D187E48D-35B0-4AF1-B990-8273AD8E6BA2}" srcOrd="0" destOrd="0" presId="urn:microsoft.com/office/officeart/2005/8/layout/radial6"/>
    <dgm:cxn modelId="{D88EB8E6-92FA-468F-B5BD-BE0DD6AC2D80}" type="presParOf" srcId="{9A7D8C5D-47C0-48E1-A31A-922ABA0875FC}" destId="{3D9F1986-464C-468F-B3CD-B857F9B9922B}" srcOrd="1" destOrd="0" presId="urn:microsoft.com/office/officeart/2005/8/layout/radial6"/>
    <dgm:cxn modelId="{6298340C-3E5D-45C5-8072-AD130005A84F}" type="presParOf" srcId="{9A7D8C5D-47C0-48E1-A31A-922ABA0875FC}" destId="{D84EF3FB-3904-4F1E-A99F-9A7273AFA48B}" srcOrd="2" destOrd="0" presId="urn:microsoft.com/office/officeart/2005/8/layout/radial6"/>
    <dgm:cxn modelId="{2F8EAE82-0A14-4E9B-8FFF-98794DC3299B}" type="presParOf" srcId="{9A7D8C5D-47C0-48E1-A31A-922ABA0875FC}" destId="{B20A7223-0FE6-4E92-AE52-77154618719D}" srcOrd="3" destOrd="0" presId="urn:microsoft.com/office/officeart/2005/8/layout/radial6"/>
    <dgm:cxn modelId="{ACECC9C7-8E9B-4B30-8B2A-460D791099FF}" type="presParOf" srcId="{9A7D8C5D-47C0-48E1-A31A-922ABA0875FC}" destId="{4A66EF38-B489-4554-8BFB-4DBA2AE8AA37}" srcOrd="4" destOrd="0" presId="urn:microsoft.com/office/officeart/2005/8/layout/radial6"/>
    <dgm:cxn modelId="{BB7608FD-ADFE-498F-BDBB-00077FEF311C}" type="presParOf" srcId="{9A7D8C5D-47C0-48E1-A31A-922ABA0875FC}" destId="{607F87F7-3665-43BF-99FD-E3F9BB500E73}" srcOrd="5" destOrd="0" presId="urn:microsoft.com/office/officeart/2005/8/layout/radial6"/>
    <dgm:cxn modelId="{6901D773-480E-4180-8FF0-2A57FC43BA70}" type="presParOf" srcId="{9A7D8C5D-47C0-48E1-A31A-922ABA0875FC}" destId="{4FF988B4-868B-49CE-A44B-78B24E33F5F8}" srcOrd="6" destOrd="0" presId="urn:microsoft.com/office/officeart/2005/8/layout/radial6"/>
    <dgm:cxn modelId="{8F0B780B-0747-4449-A47F-5D03AB348FE4}" type="presParOf" srcId="{9A7D8C5D-47C0-48E1-A31A-922ABA0875FC}" destId="{780CAFB0-BE4D-4F5E-9B27-75A483CB658D}" srcOrd="7" destOrd="0" presId="urn:microsoft.com/office/officeart/2005/8/layout/radial6"/>
    <dgm:cxn modelId="{082535D7-C88B-49D9-A0B2-689E8F94DCF6}" type="presParOf" srcId="{9A7D8C5D-47C0-48E1-A31A-922ABA0875FC}" destId="{82047E5B-AFDC-4750-B472-B697839C1F88}" srcOrd="8" destOrd="0" presId="urn:microsoft.com/office/officeart/2005/8/layout/radial6"/>
    <dgm:cxn modelId="{36394334-F00E-43FB-A204-A64330026690}" type="presParOf" srcId="{9A7D8C5D-47C0-48E1-A31A-922ABA0875FC}" destId="{B397B83B-BBFB-41FD-B221-F963E8AC8369}" srcOrd="9" destOrd="0" presId="urn:microsoft.com/office/officeart/2005/8/layout/radial6"/>
    <dgm:cxn modelId="{1CB264BD-BA60-409B-8C95-C28E4FEB259B}" type="presParOf" srcId="{9A7D8C5D-47C0-48E1-A31A-922ABA0875FC}" destId="{36E2D0DE-BBC7-4A8E-B3B5-151203C503AE}" srcOrd="10" destOrd="0" presId="urn:microsoft.com/office/officeart/2005/8/layout/radial6"/>
    <dgm:cxn modelId="{619CA629-DC6D-4109-9B64-2D73A0DF65B7}" type="presParOf" srcId="{9A7D8C5D-47C0-48E1-A31A-922ABA0875FC}" destId="{CB97C422-1C3E-4F39-B1CD-4F45CF4278DC}" srcOrd="11" destOrd="0" presId="urn:microsoft.com/office/officeart/2005/8/layout/radial6"/>
    <dgm:cxn modelId="{895C3202-AEAD-4E15-8DA5-DD1FA78F1A5C}" type="presParOf" srcId="{9A7D8C5D-47C0-48E1-A31A-922ABA0875FC}" destId="{D1D10FC0-E827-47E6-9B20-41DA43589B26}" srcOrd="12" destOrd="0" presId="urn:microsoft.com/office/officeart/2005/8/layout/radial6"/>
  </dgm:cxnLst>
  <dgm:bg/>
  <dgm:whole/>
</dgm:dataModel>
</file>

<file path=ppt/diagrams/data2.xml><?xml version="1.0" encoding="utf-8"?>
<dgm:dataModel xmlns:dgm="http://schemas.openxmlformats.org/drawingml/2006/diagram" xmlns:a="http://schemas.openxmlformats.org/drawingml/2006/main">
  <dgm:ptLst>
    <dgm:pt modelId="{5ADF1D7D-36DF-4F71-8CB7-E63E38B4B0C8}" type="doc">
      <dgm:prSet loTypeId="urn:microsoft.com/office/officeart/2005/8/layout/list1" loCatId="list" qsTypeId="urn:microsoft.com/office/officeart/2005/8/quickstyle/simple1#2" qsCatId="simple" csTypeId="urn:microsoft.com/office/officeart/2005/8/colors/accent1_2#2" csCatId="accent1" phldr="1"/>
      <dgm:spPr/>
      <dgm:t>
        <a:bodyPr/>
        <a:lstStyle/>
        <a:p>
          <a:endParaRPr lang="zh-CN" altLang="en-US"/>
        </a:p>
      </dgm:t>
    </dgm:pt>
    <dgm:pt modelId="{EB437DE9-DE70-470F-B8C6-A91B9ACEC082}">
      <dgm:prSet phldrT="[文本]" custT="1"/>
      <dgm:spPr/>
      <dgm:t>
        <a:bodyPr/>
        <a:lstStyle/>
        <a:p>
          <a:r>
            <a:rPr lang="zh-CN" altLang="en-US" sz="2400" dirty="0" smtClean="0">
              <a:solidFill>
                <a:schemeClr val="tx1"/>
              </a:solidFill>
              <a:latin typeface="黑体" pitchFamily="2" charset="-122"/>
              <a:ea typeface="黑体" pitchFamily="2" charset="-122"/>
            </a:rPr>
            <a:t>（一）提高认识、使命驱动、准确定位</a:t>
          </a:r>
          <a:endParaRPr lang="zh-CN" altLang="en-US" sz="2400" dirty="0">
            <a:solidFill>
              <a:schemeClr val="tx1"/>
            </a:solidFill>
          </a:endParaRPr>
        </a:p>
      </dgm:t>
    </dgm:pt>
    <dgm:pt modelId="{7C611862-635D-4EA4-A19D-FE6F2F129F28}" type="parTrans" cxnId="{B4042B38-3875-4084-A6DF-56A227E25987}">
      <dgm:prSet/>
      <dgm:spPr/>
      <dgm:t>
        <a:bodyPr/>
        <a:lstStyle/>
        <a:p>
          <a:endParaRPr lang="zh-CN" altLang="en-US"/>
        </a:p>
      </dgm:t>
    </dgm:pt>
    <dgm:pt modelId="{94AA6AB6-F897-4EC0-9A6D-6EC5F479C7E1}" type="sibTrans" cxnId="{B4042B38-3875-4084-A6DF-56A227E25987}">
      <dgm:prSet/>
      <dgm:spPr/>
      <dgm:t>
        <a:bodyPr/>
        <a:lstStyle/>
        <a:p>
          <a:endParaRPr lang="zh-CN" altLang="en-US"/>
        </a:p>
      </dgm:t>
    </dgm:pt>
    <dgm:pt modelId="{E12CC99A-35FC-4324-A367-819C2F57C29D}">
      <dgm:prSet phldrT="[文本]" custT="1"/>
      <dgm:spPr/>
      <dgm:t>
        <a:bodyPr/>
        <a:lstStyle/>
        <a:p>
          <a:r>
            <a:rPr lang="zh-CN" altLang="en-US" sz="2400" dirty="0" smtClean="0">
              <a:solidFill>
                <a:schemeClr val="tx1"/>
              </a:solidFill>
              <a:latin typeface="黑体" pitchFamily="2" charset="-122"/>
              <a:ea typeface="黑体" pitchFamily="2" charset="-122"/>
            </a:rPr>
            <a:t>（二）</a:t>
          </a:r>
          <a:r>
            <a:rPr lang="zh-CN" altLang="en-US" sz="2400" dirty="0" smtClean="0">
              <a:solidFill>
                <a:schemeClr val="tx1"/>
              </a:solidFill>
              <a:latin typeface="黑体" pitchFamily="2" charset="-122"/>
              <a:ea typeface="黑体" pitchFamily="2" charset="-122"/>
              <a:sym typeface="楷体_GB2312" pitchFamily="49" charset="-122"/>
            </a:rPr>
            <a:t>强化组织领导，优化工作环境</a:t>
          </a:r>
          <a:endParaRPr lang="zh-CN" altLang="en-US" sz="2400" dirty="0">
            <a:solidFill>
              <a:schemeClr val="tx1"/>
            </a:solidFill>
          </a:endParaRPr>
        </a:p>
      </dgm:t>
    </dgm:pt>
    <dgm:pt modelId="{75D2D121-D527-4C4D-AD75-9102498D73AB}" type="parTrans" cxnId="{EC072E7D-9759-4D7A-B288-B2072CF0F2A6}">
      <dgm:prSet/>
      <dgm:spPr/>
      <dgm:t>
        <a:bodyPr/>
        <a:lstStyle/>
        <a:p>
          <a:endParaRPr lang="zh-CN" altLang="en-US"/>
        </a:p>
      </dgm:t>
    </dgm:pt>
    <dgm:pt modelId="{133E7908-82F6-41E2-AB66-E418A3A1C3DE}" type="sibTrans" cxnId="{EC072E7D-9759-4D7A-B288-B2072CF0F2A6}">
      <dgm:prSet/>
      <dgm:spPr/>
      <dgm:t>
        <a:bodyPr/>
        <a:lstStyle/>
        <a:p>
          <a:endParaRPr lang="zh-CN" altLang="en-US"/>
        </a:p>
      </dgm:t>
    </dgm:pt>
    <dgm:pt modelId="{E1538EF1-9833-45B2-8DB9-FFC48D4794BA}">
      <dgm:prSet phldrT="[文本]" custT="1"/>
      <dgm:spPr/>
      <dgm:t>
        <a:bodyPr/>
        <a:lstStyle/>
        <a:p>
          <a:r>
            <a:rPr lang="zh-CN" altLang="en-US" sz="2400" dirty="0" smtClean="0">
              <a:solidFill>
                <a:schemeClr val="tx1"/>
              </a:solidFill>
              <a:latin typeface="黑体" pitchFamily="2" charset="-122"/>
              <a:ea typeface="黑体" pitchFamily="2" charset="-122"/>
            </a:rPr>
            <a:t>（三）</a:t>
          </a:r>
          <a:r>
            <a:rPr lang="en-US" sz="2400" dirty="0" err="1" smtClean="0">
              <a:solidFill>
                <a:schemeClr val="tx1"/>
              </a:solidFill>
              <a:latin typeface="黑体" pitchFamily="2" charset="-122"/>
              <a:ea typeface="黑体" pitchFamily="2" charset="-122"/>
            </a:rPr>
            <a:t>坚持</a:t>
          </a:r>
          <a:r>
            <a:rPr lang="zh-CN" altLang="en-US" sz="2400" dirty="0" smtClean="0">
              <a:solidFill>
                <a:schemeClr val="tx1"/>
              </a:solidFill>
              <a:latin typeface="黑体" pitchFamily="2" charset="-122"/>
              <a:ea typeface="黑体" pitchFamily="2" charset="-122"/>
            </a:rPr>
            <a:t>以研为本，做好项目前期工作</a:t>
          </a:r>
          <a:endParaRPr lang="zh-CN" altLang="en-US" sz="2400" dirty="0">
            <a:solidFill>
              <a:schemeClr val="tx1"/>
            </a:solidFill>
          </a:endParaRPr>
        </a:p>
      </dgm:t>
    </dgm:pt>
    <dgm:pt modelId="{19A35F0D-ADEC-4471-B8BE-9D198F33E469}" type="parTrans" cxnId="{B8F4B25A-D08C-4056-9D66-557016C15C95}">
      <dgm:prSet/>
      <dgm:spPr/>
      <dgm:t>
        <a:bodyPr/>
        <a:lstStyle/>
        <a:p>
          <a:endParaRPr lang="zh-CN" altLang="en-US"/>
        </a:p>
      </dgm:t>
    </dgm:pt>
    <dgm:pt modelId="{3F8D9214-D7D6-4B3D-ACA0-F4B41CFF8708}" type="sibTrans" cxnId="{B8F4B25A-D08C-4056-9D66-557016C15C95}">
      <dgm:prSet/>
      <dgm:spPr/>
      <dgm:t>
        <a:bodyPr/>
        <a:lstStyle/>
        <a:p>
          <a:endParaRPr lang="zh-CN" altLang="en-US"/>
        </a:p>
      </dgm:t>
    </dgm:pt>
    <dgm:pt modelId="{785C3846-AE51-4713-8D05-1E78A3157589}">
      <dgm:prSet phldrT="[文本]" custT="1"/>
      <dgm:spPr/>
      <dgm:t>
        <a:bodyPr/>
        <a:lstStyle/>
        <a:p>
          <a:r>
            <a:rPr lang="zh-CN" altLang="en-US" sz="2400" dirty="0" smtClean="0">
              <a:solidFill>
                <a:schemeClr val="tx1"/>
              </a:solidFill>
              <a:latin typeface="黑体" pitchFamily="2" charset="-122"/>
              <a:ea typeface="黑体" pitchFamily="2" charset="-122"/>
            </a:rPr>
            <a:t>（四）规范管理、促进工作持续发展  </a:t>
          </a:r>
          <a:endParaRPr lang="zh-CN" altLang="en-US" sz="2400" dirty="0">
            <a:solidFill>
              <a:schemeClr val="tx1"/>
            </a:solidFill>
          </a:endParaRPr>
        </a:p>
      </dgm:t>
    </dgm:pt>
    <dgm:pt modelId="{0881168C-270A-450D-833E-F97F1A22A065}" type="parTrans" cxnId="{E4A1AA45-1AB5-45E5-A9A4-F2D47D965794}">
      <dgm:prSet/>
      <dgm:spPr/>
      <dgm:t>
        <a:bodyPr/>
        <a:lstStyle/>
        <a:p>
          <a:endParaRPr lang="zh-CN" altLang="en-US"/>
        </a:p>
      </dgm:t>
    </dgm:pt>
    <dgm:pt modelId="{F29B4CF5-C102-4ADF-9378-2271387BC86F}" type="sibTrans" cxnId="{E4A1AA45-1AB5-45E5-A9A4-F2D47D965794}">
      <dgm:prSet/>
      <dgm:spPr/>
      <dgm:t>
        <a:bodyPr/>
        <a:lstStyle/>
        <a:p>
          <a:endParaRPr lang="zh-CN" altLang="en-US"/>
        </a:p>
      </dgm:t>
    </dgm:pt>
    <dgm:pt modelId="{DFD29888-421B-481C-9205-4D3C9D99E2E9}">
      <dgm:prSet phldrT="[文本]" custT="1"/>
      <dgm:spPr/>
      <dgm:t>
        <a:bodyPr/>
        <a:lstStyle/>
        <a:p>
          <a:r>
            <a:rPr lang="zh-CN" altLang="en-US" sz="2400" dirty="0" smtClean="0">
              <a:solidFill>
                <a:schemeClr val="tx1"/>
              </a:solidFill>
              <a:latin typeface="黑体" pitchFamily="2" charset="-122"/>
              <a:ea typeface="黑体" pitchFamily="2" charset="-122"/>
            </a:rPr>
            <a:t>（五）打造高素质团队，智力协同、和谐发展</a:t>
          </a:r>
          <a:endParaRPr lang="zh-CN" altLang="en-US" sz="2400" dirty="0">
            <a:solidFill>
              <a:schemeClr val="tx1"/>
            </a:solidFill>
          </a:endParaRPr>
        </a:p>
      </dgm:t>
    </dgm:pt>
    <dgm:pt modelId="{0F6FA121-F370-430E-B198-9159BCAA1BDD}" type="parTrans" cxnId="{0F216204-EDE9-4EC3-A1BA-BCDDC781F48D}">
      <dgm:prSet/>
      <dgm:spPr/>
      <dgm:t>
        <a:bodyPr/>
        <a:lstStyle/>
        <a:p>
          <a:endParaRPr lang="zh-CN" altLang="en-US"/>
        </a:p>
      </dgm:t>
    </dgm:pt>
    <dgm:pt modelId="{FECA0AB0-890B-4BC9-882D-575E8B16B5A3}" type="sibTrans" cxnId="{0F216204-EDE9-4EC3-A1BA-BCDDC781F48D}">
      <dgm:prSet/>
      <dgm:spPr/>
      <dgm:t>
        <a:bodyPr/>
        <a:lstStyle/>
        <a:p>
          <a:endParaRPr lang="zh-CN" altLang="en-US"/>
        </a:p>
      </dgm:t>
    </dgm:pt>
    <dgm:pt modelId="{A13BC751-1EBA-40F8-AC17-FB79D310BB7D}">
      <dgm:prSet phldrT="[文本]" custT="1"/>
      <dgm:spPr/>
      <dgm:t>
        <a:bodyPr/>
        <a:lstStyle/>
        <a:p>
          <a:r>
            <a:rPr lang="zh-CN" altLang="en-US" sz="2400" dirty="0" smtClean="0">
              <a:solidFill>
                <a:schemeClr val="tx1"/>
              </a:solidFill>
              <a:latin typeface="黑体" pitchFamily="2" charset="-122"/>
              <a:ea typeface="黑体" pitchFamily="2" charset="-122"/>
            </a:rPr>
            <a:t>（六）积极探索创新、提升工作效率与支撑水平</a:t>
          </a:r>
          <a:endParaRPr lang="zh-CN" altLang="en-US" sz="2400" dirty="0">
            <a:solidFill>
              <a:schemeClr val="tx1"/>
            </a:solidFill>
          </a:endParaRPr>
        </a:p>
      </dgm:t>
    </dgm:pt>
    <dgm:pt modelId="{D6E007AF-78B9-49FE-B790-0FC8EB7E6E2F}" type="parTrans" cxnId="{8EB0C469-27FC-4D83-A415-9CB89FB3FCF0}">
      <dgm:prSet/>
      <dgm:spPr/>
      <dgm:t>
        <a:bodyPr/>
        <a:lstStyle/>
        <a:p>
          <a:endParaRPr lang="zh-CN" altLang="en-US"/>
        </a:p>
      </dgm:t>
    </dgm:pt>
    <dgm:pt modelId="{6811880E-425D-4A3A-911F-F7B094BFEBB8}" type="sibTrans" cxnId="{8EB0C469-27FC-4D83-A415-9CB89FB3FCF0}">
      <dgm:prSet/>
      <dgm:spPr/>
      <dgm:t>
        <a:bodyPr/>
        <a:lstStyle/>
        <a:p>
          <a:endParaRPr lang="zh-CN" altLang="en-US"/>
        </a:p>
      </dgm:t>
    </dgm:pt>
    <dgm:pt modelId="{2E46FF40-1720-4F2E-97A0-8E5C05406B71}" type="pres">
      <dgm:prSet presAssocID="{5ADF1D7D-36DF-4F71-8CB7-E63E38B4B0C8}" presName="linear" presStyleCnt="0">
        <dgm:presLayoutVars>
          <dgm:dir/>
          <dgm:animLvl val="lvl"/>
          <dgm:resizeHandles val="exact"/>
        </dgm:presLayoutVars>
      </dgm:prSet>
      <dgm:spPr/>
      <dgm:t>
        <a:bodyPr/>
        <a:lstStyle/>
        <a:p>
          <a:endParaRPr lang="zh-CN" altLang="en-US"/>
        </a:p>
      </dgm:t>
    </dgm:pt>
    <dgm:pt modelId="{E5F4B32B-E161-42A1-98A6-A14C9CF17EF5}" type="pres">
      <dgm:prSet presAssocID="{EB437DE9-DE70-470F-B8C6-A91B9ACEC082}" presName="parentLin" presStyleCnt="0"/>
      <dgm:spPr/>
    </dgm:pt>
    <dgm:pt modelId="{D713834F-0CB8-4069-ABA0-15E7ADD450EE}" type="pres">
      <dgm:prSet presAssocID="{EB437DE9-DE70-470F-B8C6-A91B9ACEC082}" presName="parentLeftMargin" presStyleLbl="node1" presStyleIdx="0" presStyleCnt="6"/>
      <dgm:spPr/>
      <dgm:t>
        <a:bodyPr/>
        <a:lstStyle/>
        <a:p>
          <a:endParaRPr lang="zh-CN" altLang="en-US"/>
        </a:p>
      </dgm:t>
    </dgm:pt>
    <dgm:pt modelId="{71BDF12F-0597-4A6B-98D2-B32FF93D2771}" type="pres">
      <dgm:prSet presAssocID="{EB437DE9-DE70-470F-B8C6-A91B9ACEC082}" presName="parentText" presStyleLbl="node1" presStyleIdx="0" presStyleCnt="6" custScaleX="126530">
        <dgm:presLayoutVars>
          <dgm:chMax val="0"/>
          <dgm:bulletEnabled val="1"/>
        </dgm:presLayoutVars>
      </dgm:prSet>
      <dgm:spPr/>
      <dgm:t>
        <a:bodyPr/>
        <a:lstStyle/>
        <a:p>
          <a:endParaRPr lang="zh-CN" altLang="en-US"/>
        </a:p>
      </dgm:t>
    </dgm:pt>
    <dgm:pt modelId="{CF2F49AA-68ED-4DBD-96D3-E1F918834D69}" type="pres">
      <dgm:prSet presAssocID="{EB437DE9-DE70-470F-B8C6-A91B9ACEC082}" presName="negativeSpace" presStyleCnt="0"/>
      <dgm:spPr/>
    </dgm:pt>
    <dgm:pt modelId="{916D26B9-4202-416E-ACB6-04A5D5761B96}" type="pres">
      <dgm:prSet presAssocID="{EB437DE9-DE70-470F-B8C6-A91B9ACEC082}" presName="childText" presStyleLbl="conFgAcc1" presStyleIdx="0" presStyleCnt="6">
        <dgm:presLayoutVars>
          <dgm:bulletEnabled val="1"/>
        </dgm:presLayoutVars>
      </dgm:prSet>
      <dgm:spPr/>
    </dgm:pt>
    <dgm:pt modelId="{D8D65488-AF60-446B-9274-C0DB88C355F5}" type="pres">
      <dgm:prSet presAssocID="{94AA6AB6-F897-4EC0-9A6D-6EC5F479C7E1}" presName="spaceBetweenRectangles" presStyleCnt="0"/>
      <dgm:spPr/>
    </dgm:pt>
    <dgm:pt modelId="{1871CA73-7EA8-4BEB-B93A-D9C94018E5C3}" type="pres">
      <dgm:prSet presAssocID="{E12CC99A-35FC-4324-A367-819C2F57C29D}" presName="parentLin" presStyleCnt="0"/>
      <dgm:spPr/>
    </dgm:pt>
    <dgm:pt modelId="{7ED27F8F-5C6E-4D48-B245-D13BA1A9128C}" type="pres">
      <dgm:prSet presAssocID="{E12CC99A-35FC-4324-A367-819C2F57C29D}" presName="parentLeftMargin" presStyleLbl="node1" presStyleIdx="0" presStyleCnt="6"/>
      <dgm:spPr/>
      <dgm:t>
        <a:bodyPr/>
        <a:lstStyle/>
        <a:p>
          <a:endParaRPr lang="zh-CN" altLang="en-US"/>
        </a:p>
      </dgm:t>
    </dgm:pt>
    <dgm:pt modelId="{A6A43640-BD75-42CD-AD4D-ADA07B620927}" type="pres">
      <dgm:prSet presAssocID="{E12CC99A-35FC-4324-A367-819C2F57C29D}" presName="parentText" presStyleLbl="node1" presStyleIdx="1" presStyleCnt="6" custScaleX="126530">
        <dgm:presLayoutVars>
          <dgm:chMax val="0"/>
          <dgm:bulletEnabled val="1"/>
        </dgm:presLayoutVars>
      </dgm:prSet>
      <dgm:spPr/>
      <dgm:t>
        <a:bodyPr/>
        <a:lstStyle/>
        <a:p>
          <a:endParaRPr lang="zh-CN" altLang="en-US"/>
        </a:p>
      </dgm:t>
    </dgm:pt>
    <dgm:pt modelId="{B047DBE0-AD26-4F0B-97D3-CD79EAC5980A}" type="pres">
      <dgm:prSet presAssocID="{E12CC99A-35FC-4324-A367-819C2F57C29D}" presName="negativeSpace" presStyleCnt="0"/>
      <dgm:spPr/>
    </dgm:pt>
    <dgm:pt modelId="{68F13EF6-9477-45B9-9B35-84BD0E2357D0}" type="pres">
      <dgm:prSet presAssocID="{E12CC99A-35FC-4324-A367-819C2F57C29D}" presName="childText" presStyleLbl="conFgAcc1" presStyleIdx="1" presStyleCnt="6">
        <dgm:presLayoutVars>
          <dgm:bulletEnabled val="1"/>
        </dgm:presLayoutVars>
      </dgm:prSet>
      <dgm:spPr/>
    </dgm:pt>
    <dgm:pt modelId="{ECF32AE5-8B99-46B1-A0D8-09FAB3C1250F}" type="pres">
      <dgm:prSet presAssocID="{133E7908-82F6-41E2-AB66-E418A3A1C3DE}" presName="spaceBetweenRectangles" presStyleCnt="0"/>
      <dgm:spPr/>
    </dgm:pt>
    <dgm:pt modelId="{B817D373-2FBB-4551-8B3D-1B2FD7BD9E76}" type="pres">
      <dgm:prSet presAssocID="{E1538EF1-9833-45B2-8DB9-FFC48D4794BA}" presName="parentLin" presStyleCnt="0"/>
      <dgm:spPr/>
    </dgm:pt>
    <dgm:pt modelId="{DDE3BA62-7549-4A78-B209-53FC0CB3EFB6}" type="pres">
      <dgm:prSet presAssocID="{E1538EF1-9833-45B2-8DB9-FFC48D4794BA}" presName="parentLeftMargin" presStyleLbl="node1" presStyleIdx="1" presStyleCnt="6"/>
      <dgm:spPr/>
      <dgm:t>
        <a:bodyPr/>
        <a:lstStyle/>
        <a:p>
          <a:endParaRPr lang="zh-CN" altLang="en-US"/>
        </a:p>
      </dgm:t>
    </dgm:pt>
    <dgm:pt modelId="{4AD7F625-8347-410A-BB45-7516E67D8052}" type="pres">
      <dgm:prSet presAssocID="{E1538EF1-9833-45B2-8DB9-FFC48D4794BA}" presName="parentText" presStyleLbl="node1" presStyleIdx="2" presStyleCnt="6" custScaleX="126530">
        <dgm:presLayoutVars>
          <dgm:chMax val="0"/>
          <dgm:bulletEnabled val="1"/>
        </dgm:presLayoutVars>
      </dgm:prSet>
      <dgm:spPr/>
      <dgm:t>
        <a:bodyPr/>
        <a:lstStyle/>
        <a:p>
          <a:endParaRPr lang="zh-CN" altLang="en-US"/>
        </a:p>
      </dgm:t>
    </dgm:pt>
    <dgm:pt modelId="{135D0242-B550-4D3F-8B44-E32BFC3B51E0}" type="pres">
      <dgm:prSet presAssocID="{E1538EF1-9833-45B2-8DB9-FFC48D4794BA}" presName="negativeSpace" presStyleCnt="0"/>
      <dgm:spPr/>
    </dgm:pt>
    <dgm:pt modelId="{91078F5F-B838-4C39-888E-8C243A69297C}" type="pres">
      <dgm:prSet presAssocID="{E1538EF1-9833-45B2-8DB9-FFC48D4794BA}" presName="childText" presStyleLbl="conFgAcc1" presStyleIdx="2" presStyleCnt="6">
        <dgm:presLayoutVars>
          <dgm:bulletEnabled val="1"/>
        </dgm:presLayoutVars>
      </dgm:prSet>
      <dgm:spPr/>
    </dgm:pt>
    <dgm:pt modelId="{984FBB33-6B1D-486B-840E-1441FB6C90BC}" type="pres">
      <dgm:prSet presAssocID="{3F8D9214-D7D6-4B3D-ACA0-F4B41CFF8708}" presName="spaceBetweenRectangles" presStyleCnt="0"/>
      <dgm:spPr/>
    </dgm:pt>
    <dgm:pt modelId="{B127FDE8-FD76-42D4-8690-5CF763BF80A8}" type="pres">
      <dgm:prSet presAssocID="{785C3846-AE51-4713-8D05-1E78A3157589}" presName="parentLin" presStyleCnt="0"/>
      <dgm:spPr/>
    </dgm:pt>
    <dgm:pt modelId="{16D7ABB2-E175-4FF2-B59E-A0B6B8C93930}" type="pres">
      <dgm:prSet presAssocID="{785C3846-AE51-4713-8D05-1E78A3157589}" presName="parentLeftMargin" presStyleLbl="node1" presStyleIdx="2" presStyleCnt="6"/>
      <dgm:spPr/>
      <dgm:t>
        <a:bodyPr/>
        <a:lstStyle/>
        <a:p>
          <a:endParaRPr lang="zh-CN" altLang="en-US"/>
        </a:p>
      </dgm:t>
    </dgm:pt>
    <dgm:pt modelId="{7085D5D3-4B71-41DF-A42E-460518074442}" type="pres">
      <dgm:prSet presAssocID="{785C3846-AE51-4713-8D05-1E78A3157589}" presName="parentText" presStyleLbl="node1" presStyleIdx="3" presStyleCnt="6" custScaleX="126530">
        <dgm:presLayoutVars>
          <dgm:chMax val="0"/>
          <dgm:bulletEnabled val="1"/>
        </dgm:presLayoutVars>
      </dgm:prSet>
      <dgm:spPr/>
      <dgm:t>
        <a:bodyPr/>
        <a:lstStyle/>
        <a:p>
          <a:endParaRPr lang="zh-CN" altLang="en-US"/>
        </a:p>
      </dgm:t>
    </dgm:pt>
    <dgm:pt modelId="{3821926E-A603-4D68-AE9C-188E8AEB78F4}" type="pres">
      <dgm:prSet presAssocID="{785C3846-AE51-4713-8D05-1E78A3157589}" presName="negativeSpace" presStyleCnt="0"/>
      <dgm:spPr/>
    </dgm:pt>
    <dgm:pt modelId="{57E12587-FBF2-47CE-8193-EFC37952BD25}" type="pres">
      <dgm:prSet presAssocID="{785C3846-AE51-4713-8D05-1E78A3157589}" presName="childText" presStyleLbl="conFgAcc1" presStyleIdx="3" presStyleCnt="6">
        <dgm:presLayoutVars>
          <dgm:bulletEnabled val="1"/>
        </dgm:presLayoutVars>
      </dgm:prSet>
      <dgm:spPr/>
    </dgm:pt>
    <dgm:pt modelId="{EAFBE5FA-1886-4671-92F5-4B753D02A2AF}" type="pres">
      <dgm:prSet presAssocID="{F29B4CF5-C102-4ADF-9378-2271387BC86F}" presName="spaceBetweenRectangles" presStyleCnt="0"/>
      <dgm:spPr/>
    </dgm:pt>
    <dgm:pt modelId="{27F42661-5C9E-47D9-B726-BA5B0EAF5461}" type="pres">
      <dgm:prSet presAssocID="{DFD29888-421B-481C-9205-4D3C9D99E2E9}" presName="parentLin" presStyleCnt="0"/>
      <dgm:spPr/>
    </dgm:pt>
    <dgm:pt modelId="{0A9A6C7E-2666-4E48-BF1A-5F0E49BD0F8E}" type="pres">
      <dgm:prSet presAssocID="{DFD29888-421B-481C-9205-4D3C9D99E2E9}" presName="parentLeftMargin" presStyleLbl="node1" presStyleIdx="3" presStyleCnt="6"/>
      <dgm:spPr/>
      <dgm:t>
        <a:bodyPr/>
        <a:lstStyle/>
        <a:p>
          <a:endParaRPr lang="zh-CN" altLang="en-US"/>
        </a:p>
      </dgm:t>
    </dgm:pt>
    <dgm:pt modelId="{C64CF580-F4A2-4C20-868D-8D0A6A0FCDA0}" type="pres">
      <dgm:prSet presAssocID="{DFD29888-421B-481C-9205-4D3C9D99E2E9}" presName="parentText" presStyleLbl="node1" presStyleIdx="4" presStyleCnt="6" custScaleX="126530">
        <dgm:presLayoutVars>
          <dgm:chMax val="0"/>
          <dgm:bulletEnabled val="1"/>
        </dgm:presLayoutVars>
      </dgm:prSet>
      <dgm:spPr/>
      <dgm:t>
        <a:bodyPr/>
        <a:lstStyle/>
        <a:p>
          <a:endParaRPr lang="zh-CN" altLang="en-US"/>
        </a:p>
      </dgm:t>
    </dgm:pt>
    <dgm:pt modelId="{52D9F777-7EC5-413D-910E-4AE8DEE206C1}" type="pres">
      <dgm:prSet presAssocID="{DFD29888-421B-481C-9205-4D3C9D99E2E9}" presName="negativeSpace" presStyleCnt="0"/>
      <dgm:spPr/>
    </dgm:pt>
    <dgm:pt modelId="{5F168CE1-14CE-4564-83C5-DDA2B328F280}" type="pres">
      <dgm:prSet presAssocID="{DFD29888-421B-481C-9205-4D3C9D99E2E9}" presName="childText" presStyleLbl="conFgAcc1" presStyleIdx="4" presStyleCnt="6">
        <dgm:presLayoutVars>
          <dgm:bulletEnabled val="1"/>
        </dgm:presLayoutVars>
      </dgm:prSet>
      <dgm:spPr/>
    </dgm:pt>
    <dgm:pt modelId="{F85581B3-009F-4146-B7D0-6CA667626F75}" type="pres">
      <dgm:prSet presAssocID="{FECA0AB0-890B-4BC9-882D-575E8B16B5A3}" presName="spaceBetweenRectangles" presStyleCnt="0"/>
      <dgm:spPr/>
    </dgm:pt>
    <dgm:pt modelId="{0D5AE288-25EE-4A65-9FDE-EC866DE758B3}" type="pres">
      <dgm:prSet presAssocID="{A13BC751-1EBA-40F8-AC17-FB79D310BB7D}" presName="parentLin" presStyleCnt="0"/>
      <dgm:spPr/>
    </dgm:pt>
    <dgm:pt modelId="{12944F29-F7AE-4EAB-80A0-B5274D1FC799}" type="pres">
      <dgm:prSet presAssocID="{A13BC751-1EBA-40F8-AC17-FB79D310BB7D}" presName="parentLeftMargin" presStyleLbl="node1" presStyleIdx="4" presStyleCnt="6"/>
      <dgm:spPr/>
      <dgm:t>
        <a:bodyPr/>
        <a:lstStyle/>
        <a:p>
          <a:endParaRPr lang="zh-CN" altLang="en-US"/>
        </a:p>
      </dgm:t>
    </dgm:pt>
    <dgm:pt modelId="{9B8E06DD-D4DF-472C-B8C0-B3FC9112C6F7}" type="pres">
      <dgm:prSet presAssocID="{A13BC751-1EBA-40F8-AC17-FB79D310BB7D}" presName="parentText" presStyleLbl="node1" presStyleIdx="5" presStyleCnt="6" custScaleX="126530">
        <dgm:presLayoutVars>
          <dgm:chMax val="0"/>
          <dgm:bulletEnabled val="1"/>
        </dgm:presLayoutVars>
      </dgm:prSet>
      <dgm:spPr/>
      <dgm:t>
        <a:bodyPr/>
        <a:lstStyle/>
        <a:p>
          <a:endParaRPr lang="zh-CN" altLang="en-US"/>
        </a:p>
      </dgm:t>
    </dgm:pt>
    <dgm:pt modelId="{1473A321-F8A5-439F-BE8D-538492CDCF49}" type="pres">
      <dgm:prSet presAssocID="{A13BC751-1EBA-40F8-AC17-FB79D310BB7D}" presName="negativeSpace" presStyleCnt="0"/>
      <dgm:spPr/>
    </dgm:pt>
    <dgm:pt modelId="{8F514F44-948B-4108-B8BE-A66CF7621752}" type="pres">
      <dgm:prSet presAssocID="{A13BC751-1EBA-40F8-AC17-FB79D310BB7D}" presName="childText" presStyleLbl="conFgAcc1" presStyleIdx="5" presStyleCnt="6">
        <dgm:presLayoutVars>
          <dgm:bulletEnabled val="1"/>
        </dgm:presLayoutVars>
      </dgm:prSet>
      <dgm:spPr/>
    </dgm:pt>
  </dgm:ptLst>
  <dgm:cxnLst>
    <dgm:cxn modelId="{0B002151-387D-42EA-B3E1-20ECC1761E68}" type="presOf" srcId="{EB437DE9-DE70-470F-B8C6-A91B9ACEC082}" destId="{71BDF12F-0597-4A6B-98D2-B32FF93D2771}" srcOrd="1" destOrd="0" presId="urn:microsoft.com/office/officeart/2005/8/layout/list1"/>
    <dgm:cxn modelId="{311748DA-428A-4931-896E-77A666AEC96A}" type="presOf" srcId="{785C3846-AE51-4713-8D05-1E78A3157589}" destId="{16D7ABB2-E175-4FF2-B59E-A0B6B8C93930}" srcOrd="0" destOrd="0" presId="urn:microsoft.com/office/officeart/2005/8/layout/list1"/>
    <dgm:cxn modelId="{EC072E7D-9759-4D7A-B288-B2072CF0F2A6}" srcId="{5ADF1D7D-36DF-4F71-8CB7-E63E38B4B0C8}" destId="{E12CC99A-35FC-4324-A367-819C2F57C29D}" srcOrd="1" destOrd="0" parTransId="{75D2D121-D527-4C4D-AD75-9102498D73AB}" sibTransId="{133E7908-82F6-41E2-AB66-E418A3A1C3DE}"/>
    <dgm:cxn modelId="{B8F4B25A-D08C-4056-9D66-557016C15C95}" srcId="{5ADF1D7D-36DF-4F71-8CB7-E63E38B4B0C8}" destId="{E1538EF1-9833-45B2-8DB9-FFC48D4794BA}" srcOrd="2" destOrd="0" parTransId="{19A35F0D-ADEC-4471-B8BE-9D198F33E469}" sibTransId="{3F8D9214-D7D6-4B3D-ACA0-F4B41CFF8708}"/>
    <dgm:cxn modelId="{F4F7F4FF-C6C6-4E7B-AD3F-C5BB686E7FD4}" type="presOf" srcId="{E1538EF1-9833-45B2-8DB9-FFC48D4794BA}" destId="{4AD7F625-8347-410A-BB45-7516E67D8052}" srcOrd="1" destOrd="0" presId="urn:microsoft.com/office/officeart/2005/8/layout/list1"/>
    <dgm:cxn modelId="{D162170D-9C82-4658-B459-5758FF0AC0B9}" type="presOf" srcId="{A13BC751-1EBA-40F8-AC17-FB79D310BB7D}" destId="{9B8E06DD-D4DF-472C-B8C0-B3FC9112C6F7}" srcOrd="1" destOrd="0" presId="urn:microsoft.com/office/officeart/2005/8/layout/list1"/>
    <dgm:cxn modelId="{B4042B38-3875-4084-A6DF-56A227E25987}" srcId="{5ADF1D7D-36DF-4F71-8CB7-E63E38B4B0C8}" destId="{EB437DE9-DE70-470F-B8C6-A91B9ACEC082}" srcOrd="0" destOrd="0" parTransId="{7C611862-635D-4EA4-A19D-FE6F2F129F28}" sibTransId="{94AA6AB6-F897-4EC0-9A6D-6EC5F479C7E1}"/>
    <dgm:cxn modelId="{671DE7CA-D6F5-4351-BCFB-7F17F6A37EAA}" type="presOf" srcId="{A13BC751-1EBA-40F8-AC17-FB79D310BB7D}" destId="{12944F29-F7AE-4EAB-80A0-B5274D1FC799}" srcOrd="0" destOrd="0" presId="urn:microsoft.com/office/officeart/2005/8/layout/list1"/>
    <dgm:cxn modelId="{272E1812-3D3B-487C-9371-8C9AC9C6190D}" type="presOf" srcId="{E12CC99A-35FC-4324-A367-819C2F57C29D}" destId="{A6A43640-BD75-42CD-AD4D-ADA07B620927}" srcOrd="1" destOrd="0" presId="urn:microsoft.com/office/officeart/2005/8/layout/list1"/>
    <dgm:cxn modelId="{806F84C4-1C6E-4CD8-B71F-2035D238F44C}" type="presOf" srcId="{DFD29888-421B-481C-9205-4D3C9D99E2E9}" destId="{0A9A6C7E-2666-4E48-BF1A-5F0E49BD0F8E}" srcOrd="0" destOrd="0" presId="urn:microsoft.com/office/officeart/2005/8/layout/list1"/>
    <dgm:cxn modelId="{CC3CE96A-0C29-4E84-A57B-AF7FC8F1352E}" type="presOf" srcId="{E12CC99A-35FC-4324-A367-819C2F57C29D}" destId="{7ED27F8F-5C6E-4D48-B245-D13BA1A9128C}" srcOrd="0" destOrd="0" presId="urn:microsoft.com/office/officeart/2005/8/layout/list1"/>
    <dgm:cxn modelId="{E4A1AA45-1AB5-45E5-A9A4-F2D47D965794}" srcId="{5ADF1D7D-36DF-4F71-8CB7-E63E38B4B0C8}" destId="{785C3846-AE51-4713-8D05-1E78A3157589}" srcOrd="3" destOrd="0" parTransId="{0881168C-270A-450D-833E-F97F1A22A065}" sibTransId="{F29B4CF5-C102-4ADF-9378-2271387BC86F}"/>
    <dgm:cxn modelId="{C0254F7B-39A2-4936-9484-7DD3368B9B60}" type="presOf" srcId="{EB437DE9-DE70-470F-B8C6-A91B9ACEC082}" destId="{D713834F-0CB8-4069-ABA0-15E7ADD450EE}" srcOrd="0" destOrd="0" presId="urn:microsoft.com/office/officeart/2005/8/layout/list1"/>
    <dgm:cxn modelId="{3B858270-E9E8-49AD-A0AA-B77F02A5DC2B}" type="presOf" srcId="{E1538EF1-9833-45B2-8DB9-FFC48D4794BA}" destId="{DDE3BA62-7549-4A78-B209-53FC0CB3EFB6}" srcOrd="0" destOrd="0" presId="urn:microsoft.com/office/officeart/2005/8/layout/list1"/>
    <dgm:cxn modelId="{8EB0C469-27FC-4D83-A415-9CB89FB3FCF0}" srcId="{5ADF1D7D-36DF-4F71-8CB7-E63E38B4B0C8}" destId="{A13BC751-1EBA-40F8-AC17-FB79D310BB7D}" srcOrd="5" destOrd="0" parTransId="{D6E007AF-78B9-49FE-B790-0FC8EB7E6E2F}" sibTransId="{6811880E-425D-4A3A-911F-F7B094BFEBB8}"/>
    <dgm:cxn modelId="{F15BEA57-2C31-46C8-81D7-4FE47810C03A}" type="presOf" srcId="{DFD29888-421B-481C-9205-4D3C9D99E2E9}" destId="{C64CF580-F4A2-4C20-868D-8D0A6A0FCDA0}" srcOrd="1" destOrd="0" presId="urn:microsoft.com/office/officeart/2005/8/layout/list1"/>
    <dgm:cxn modelId="{47BEF5D3-6A0B-4BC7-B497-07222272A69E}" type="presOf" srcId="{5ADF1D7D-36DF-4F71-8CB7-E63E38B4B0C8}" destId="{2E46FF40-1720-4F2E-97A0-8E5C05406B71}" srcOrd="0" destOrd="0" presId="urn:microsoft.com/office/officeart/2005/8/layout/list1"/>
    <dgm:cxn modelId="{25321D43-96C1-44FE-A30E-8B9639431B77}" type="presOf" srcId="{785C3846-AE51-4713-8D05-1E78A3157589}" destId="{7085D5D3-4B71-41DF-A42E-460518074442}" srcOrd="1" destOrd="0" presId="urn:microsoft.com/office/officeart/2005/8/layout/list1"/>
    <dgm:cxn modelId="{0F216204-EDE9-4EC3-A1BA-BCDDC781F48D}" srcId="{5ADF1D7D-36DF-4F71-8CB7-E63E38B4B0C8}" destId="{DFD29888-421B-481C-9205-4D3C9D99E2E9}" srcOrd="4" destOrd="0" parTransId="{0F6FA121-F370-430E-B198-9159BCAA1BDD}" sibTransId="{FECA0AB0-890B-4BC9-882D-575E8B16B5A3}"/>
    <dgm:cxn modelId="{9271613F-C86E-43AE-85AB-1656E82C05C6}" type="presParOf" srcId="{2E46FF40-1720-4F2E-97A0-8E5C05406B71}" destId="{E5F4B32B-E161-42A1-98A6-A14C9CF17EF5}" srcOrd="0" destOrd="0" presId="urn:microsoft.com/office/officeart/2005/8/layout/list1"/>
    <dgm:cxn modelId="{DA75990E-78EF-4C2A-A339-B17127F0881F}" type="presParOf" srcId="{E5F4B32B-E161-42A1-98A6-A14C9CF17EF5}" destId="{D713834F-0CB8-4069-ABA0-15E7ADD450EE}" srcOrd="0" destOrd="0" presId="urn:microsoft.com/office/officeart/2005/8/layout/list1"/>
    <dgm:cxn modelId="{243C6C88-A89A-45A0-8A0E-031417062D29}" type="presParOf" srcId="{E5F4B32B-E161-42A1-98A6-A14C9CF17EF5}" destId="{71BDF12F-0597-4A6B-98D2-B32FF93D2771}" srcOrd="1" destOrd="0" presId="urn:microsoft.com/office/officeart/2005/8/layout/list1"/>
    <dgm:cxn modelId="{22AA91D2-EDE6-451A-B09B-20E8B4C007E8}" type="presParOf" srcId="{2E46FF40-1720-4F2E-97A0-8E5C05406B71}" destId="{CF2F49AA-68ED-4DBD-96D3-E1F918834D69}" srcOrd="1" destOrd="0" presId="urn:microsoft.com/office/officeart/2005/8/layout/list1"/>
    <dgm:cxn modelId="{BA2A807D-C897-421E-97EB-2FE11B9554ED}" type="presParOf" srcId="{2E46FF40-1720-4F2E-97A0-8E5C05406B71}" destId="{916D26B9-4202-416E-ACB6-04A5D5761B96}" srcOrd="2" destOrd="0" presId="urn:microsoft.com/office/officeart/2005/8/layout/list1"/>
    <dgm:cxn modelId="{3524B533-C638-4391-B6FE-E3B465ACB8BC}" type="presParOf" srcId="{2E46FF40-1720-4F2E-97A0-8E5C05406B71}" destId="{D8D65488-AF60-446B-9274-C0DB88C355F5}" srcOrd="3" destOrd="0" presId="urn:microsoft.com/office/officeart/2005/8/layout/list1"/>
    <dgm:cxn modelId="{3EA3C653-AC49-4659-B067-CC54FD7A14EC}" type="presParOf" srcId="{2E46FF40-1720-4F2E-97A0-8E5C05406B71}" destId="{1871CA73-7EA8-4BEB-B93A-D9C94018E5C3}" srcOrd="4" destOrd="0" presId="urn:microsoft.com/office/officeart/2005/8/layout/list1"/>
    <dgm:cxn modelId="{2FDF0B00-9A0F-45B8-9FA8-C95FF21AD86F}" type="presParOf" srcId="{1871CA73-7EA8-4BEB-B93A-D9C94018E5C3}" destId="{7ED27F8F-5C6E-4D48-B245-D13BA1A9128C}" srcOrd="0" destOrd="0" presId="urn:microsoft.com/office/officeart/2005/8/layout/list1"/>
    <dgm:cxn modelId="{991EA422-D73D-4583-A55A-57E1E323E5E5}" type="presParOf" srcId="{1871CA73-7EA8-4BEB-B93A-D9C94018E5C3}" destId="{A6A43640-BD75-42CD-AD4D-ADA07B620927}" srcOrd="1" destOrd="0" presId="urn:microsoft.com/office/officeart/2005/8/layout/list1"/>
    <dgm:cxn modelId="{029F7871-8ECD-4F6A-80DB-A8B6E6E321A0}" type="presParOf" srcId="{2E46FF40-1720-4F2E-97A0-8E5C05406B71}" destId="{B047DBE0-AD26-4F0B-97D3-CD79EAC5980A}" srcOrd="5" destOrd="0" presId="urn:microsoft.com/office/officeart/2005/8/layout/list1"/>
    <dgm:cxn modelId="{555DFAC8-1CE2-47BD-829E-277936C7BCAC}" type="presParOf" srcId="{2E46FF40-1720-4F2E-97A0-8E5C05406B71}" destId="{68F13EF6-9477-45B9-9B35-84BD0E2357D0}" srcOrd="6" destOrd="0" presId="urn:microsoft.com/office/officeart/2005/8/layout/list1"/>
    <dgm:cxn modelId="{6E7C1F7B-CD65-4513-B730-66DD25CF6540}" type="presParOf" srcId="{2E46FF40-1720-4F2E-97A0-8E5C05406B71}" destId="{ECF32AE5-8B99-46B1-A0D8-09FAB3C1250F}" srcOrd="7" destOrd="0" presId="urn:microsoft.com/office/officeart/2005/8/layout/list1"/>
    <dgm:cxn modelId="{AB897763-C568-42DE-9E15-C2678FD7C008}" type="presParOf" srcId="{2E46FF40-1720-4F2E-97A0-8E5C05406B71}" destId="{B817D373-2FBB-4551-8B3D-1B2FD7BD9E76}" srcOrd="8" destOrd="0" presId="urn:microsoft.com/office/officeart/2005/8/layout/list1"/>
    <dgm:cxn modelId="{9263A1AB-238E-4B73-AAB4-E6B498B4E905}" type="presParOf" srcId="{B817D373-2FBB-4551-8B3D-1B2FD7BD9E76}" destId="{DDE3BA62-7549-4A78-B209-53FC0CB3EFB6}" srcOrd="0" destOrd="0" presId="urn:microsoft.com/office/officeart/2005/8/layout/list1"/>
    <dgm:cxn modelId="{EBEC762B-3DE0-4429-9932-FECDE52FBD92}" type="presParOf" srcId="{B817D373-2FBB-4551-8B3D-1B2FD7BD9E76}" destId="{4AD7F625-8347-410A-BB45-7516E67D8052}" srcOrd="1" destOrd="0" presId="urn:microsoft.com/office/officeart/2005/8/layout/list1"/>
    <dgm:cxn modelId="{B97DD3C8-9296-4225-92F2-1772B38E851A}" type="presParOf" srcId="{2E46FF40-1720-4F2E-97A0-8E5C05406B71}" destId="{135D0242-B550-4D3F-8B44-E32BFC3B51E0}" srcOrd="9" destOrd="0" presId="urn:microsoft.com/office/officeart/2005/8/layout/list1"/>
    <dgm:cxn modelId="{224E4967-0380-433E-9C6A-F5E624C69D13}" type="presParOf" srcId="{2E46FF40-1720-4F2E-97A0-8E5C05406B71}" destId="{91078F5F-B838-4C39-888E-8C243A69297C}" srcOrd="10" destOrd="0" presId="urn:microsoft.com/office/officeart/2005/8/layout/list1"/>
    <dgm:cxn modelId="{FCCAEA10-D4F7-4F28-83EA-DDEBF00D8644}" type="presParOf" srcId="{2E46FF40-1720-4F2E-97A0-8E5C05406B71}" destId="{984FBB33-6B1D-486B-840E-1441FB6C90BC}" srcOrd="11" destOrd="0" presId="urn:microsoft.com/office/officeart/2005/8/layout/list1"/>
    <dgm:cxn modelId="{A0832261-394B-43B2-B432-F32B1D117712}" type="presParOf" srcId="{2E46FF40-1720-4F2E-97A0-8E5C05406B71}" destId="{B127FDE8-FD76-42D4-8690-5CF763BF80A8}" srcOrd="12" destOrd="0" presId="urn:microsoft.com/office/officeart/2005/8/layout/list1"/>
    <dgm:cxn modelId="{1CFB32EC-3F46-4B70-90E0-7BE8F6FE3CD6}" type="presParOf" srcId="{B127FDE8-FD76-42D4-8690-5CF763BF80A8}" destId="{16D7ABB2-E175-4FF2-B59E-A0B6B8C93930}" srcOrd="0" destOrd="0" presId="urn:microsoft.com/office/officeart/2005/8/layout/list1"/>
    <dgm:cxn modelId="{9901E408-1AF7-47F8-9EB4-AB8E937E9BC8}" type="presParOf" srcId="{B127FDE8-FD76-42D4-8690-5CF763BF80A8}" destId="{7085D5D3-4B71-41DF-A42E-460518074442}" srcOrd="1" destOrd="0" presId="urn:microsoft.com/office/officeart/2005/8/layout/list1"/>
    <dgm:cxn modelId="{7272C0A7-7B2B-46DE-BC9C-B5F8751C0508}" type="presParOf" srcId="{2E46FF40-1720-4F2E-97A0-8E5C05406B71}" destId="{3821926E-A603-4D68-AE9C-188E8AEB78F4}" srcOrd="13" destOrd="0" presId="urn:microsoft.com/office/officeart/2005/8/layout/list1"/>
    <dgm:cxn modelId="{CEA83949-907B-4189-A878-0282A2A7AC31}" type="presParOf" srcId="{2E46FF40-1720-4F2E-97A0-8E5C05406B71}" destId="{57E12587-FBF2-47CE-8193-EFC37952BD25}" srcOrd="14" destOrd="0" presId="urn:microsoft.com/office/officeart/2005/8/layout/list1"/>
    <dgm:cxn modelId="{84E5B3BE-BF71-4B22-BAC8-BAD4A952439F}" type="presParOf" srcId="{2E46FF40-1720-4F2E-97A0-8E5C05406B71}" destId="{EAFBE5FA-1886-4671-92F5-4B753D02A2AF}" srcOrd="15" destOrd="0" presId="urn:microsoft.com/office/officeart/2005/8/layout/list1"/>
    <dgm:cxn modelId="{22C61044-0672-4F65-83AA-B151080EAE52}" type="presParOf" srcId="{2E46FF40-1720-4F2E-97A0-8E5C05406B71}" destId="{27F42661-5C9E-47D9-B726-BA5B0EAF5461}" srcOrd="16" destOrd="0" presId="urn:microsoft.com/office/officeart/2005/8/layout/list1"/>
    <dgm:cxn modelId="{2EFA6BC8-73B6-4115-BB30-566E08A8407B}" type="presParOf" srcId="{27F42661-5C9E-47D9-B726-BA5B0EAF5461}" destId="{0A9A6C7E-2666-4E48-BF1A-5F0E49BD0F8E}" srcOrd="0" destOrd="0" presId="urn:microsoft.com/office/officeart/2005/8/layout/list1"/>
    <dgm:cxn modelId="{C6D0A5E8-792A-4E5B-8F76-DB5AF5225DCA}" type="presParOf" srcId="{27F42661-5C9E-47D9-B726-BA5B0EAF5461}" destId="{C64CF580-F4A2-4C20-868D-8D0A6A0FCDA0}" srcOrd="1" destOrd="0" presId="urn:microsoft.com/office/officeart/2005/8/layout/list1"/>
    <dgm:cxn modelId="{3FB7BFD0-0DAE-413A-A00D-4C619A53E68B}" type="presParOf" srcId="{2E46FF40-1720-4F2E-97A0-8E5C05406B71}" destId="{52D9F777-7EC5-413D-910E-4AE8DEE206C1}" srcOrd="17" destOrd="0" presId="urn:microsoft.com/office/officeart/2005/8/layout/list1"/>
    <dgm:cxn modelId="{E0D2F334-189D-4C9D-B04F-EF635E55D355}" type="presParOf" srcId="{2E46FF40-1720-4F2E-97A0-8E5C05406B71}" destId="{5F168CE1-14CE-4564-83C5-DDA2B328F280}" srcOrd="18" destOrd="0" presId="urn:microsoft.com/office/officeart/2005/8/layout/list1"/>
    <dgm:cxn modelId="{0E55F108-2200-480C-AB78-0C2A63D6D8DC}" type="presParOf" srcId="{2E46FF40-1720-4F2E-97A0-8E5C05406B71}" destId="{F85581B3-009F-4146-B7D0-6CA667626F75}" srcOrd="19" destOrd="0" presId="urn:microsoft.com/office/officeart/2005/8/layout/list1"/>
    <dgm:cxn modelId="{00464A29-CBB1-4246-8836-2250EBE2102F}" type="presParOf" srcId="{2E46FF40-1720-4F2E-97A0-8E5C05406B71}" destId="{0D5AE288-25EE-4A65-9FDE-EC866DE758B3}" srcOrd="20" destOrd="0" presId="urn:microsoft.com/office/officeart/2005/8/layout/list1"/>
    <dgm:cxn modelId="{DDFD5807-87CD-40D9-B2B3-B7745D01EDB1}" type="presParOf" srcId="{0D5AE288-25EE-4A65-9FDE-EC866DE758B3}" destId="{12944F29-F7AE-4EAB-80A0-B5274D1FC799}" srcOrd="0" destOrd="0" presId="urn:microsoft.com/office/officeart/2005/8/layout/list1"/>
    <dgm:cxn modelId="{A04BC61A-6B23-4448-97D1-9B330672F818}" type="presParOf" srcId="{0D5AE288-25EE-4A65-9FDE-EC866DE758B3}" destId="{9B8E06DD-D4DF-472C-B8C0-B3FC9112C6F7}" srcOrd="1" destOrd="0" presId="urn:microsoft.com/office/officeart/2005/8/layout/list1"/>
    <dgm:cxn modelId="{6FE9673F-5DB9-4253-9457-C0C3082E7256}" type="presParOf" srcId="{2E46FF40-1720-4F2E-97A0-8E5C05406B71}" destId="{1473A321-F8A5-439F-BE8D-538492CDCF49}" srcOrd="21" destOrd="0" presId="urn:microsoft.com/office/officeart/2005/8/layout/list1"/>
    <dgm:cxn modelId="{EB7FFC33-12D5-4ED3-B7F8-5EE5A87E6F25}" type="presParOf" srcId="{2E46FF40-1720-4F2E-97A0-8E5C05406B71}" destId="{8F514F44-948B-4108-B8BE-A66CF7621752}" srcOrd="22"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775D6688-6F42-4627-9CEF-0675A04809DE}" type="doc">
      <dgm:prSet loTypeId="urn:microsoft.com/office/officeart/2005/8/layout/list1" loCatId="list" qsTypeId="urn:microsoft.com/office/officeart/2005/8/quickstyle/simple1#5" qsCatId="simple" csTypeId="urn:microsoft.com/office/officeart/2005/8/colors/accent1_2#13" csCatId="accent1" phldr="1"/>
      <dgm:spPr/>
      <dgm:t>
        <a:bodyPr/>
        <a:lstStyle/>
        <a:p>
          <a:endParaRPr lang="zh-CN" altLang="en-US"/>
        </a:p>
      </dgm:t>
    </dgm:pt>
    <dgm:pt modelId="{50D7AD87-5582-4537-BA9B-FFF39F9B9603}">
      <dgm:prSet phldrT="[文本]" custT="1"/>
      <dgm:spPr/>
      <dgm:t>
        <a:bodyPr/>
        <a:lstStyle/>
        <a:p>
          <a:r>
            <a:rPr lang="zh-CN" altLang="en-US" sz="2400" dirty="0" smtClean="0">
              <a:solidFill>
                <a:schemeClr val="tx1"/>
              </a:solidFill>
              <a:latin typeface="黑体" pitchFamily="49" charset="-122"/>
              <a:ea typeface="黑体" pitchFamily="49" charset="-122"/>
            </a:rPr>
            <a:t>（一）当前条件建设的不足及总体规划思路</a:t>
          </a:r>
          <a:endParaRPr lang="zh-CN" altLang="en-US" sz="2400" dirty="0">
            <a:solidFill>
              <a:schemeClr val="tx1"/>
            </a:solidFill>
          </a:endParaRPr>
        </a:p>
      </dgm:t>
    </dgm:pt>
    <dgm:pt modelId="{4438DA64-7B88-4EDC-B68F-557E796F8BF7}" type="parTrans" cxnId="{8F4E2CA7-BA4A-4996-AA37-383E2138254A}">
      <dgm:prSet/>
      <dgm:spPr/>
      <dgm:t>
        <a:bodyPr/>
        <a:lstStyle/>
        <a:p>
          <a:endParaRPr lang="zh-CN" altLang="en-US"/>
        </a:p>
      </dgm:t>
    </dgm:pt>
    <dgm:pt modelId="{3EFA66FE-77F3-44B1-82C0-D6F3F97B0B72}" type="sibTrans" cxnId="{8F4E2CA7-BA4A-4996-AA37-383E2138254A}">
      <dgm:prSet/>
      <dgm:spPr/>
      <dgm:t>
        <a:bodyPr/>
        <a:lstStyle/>
        <a:p>
          <a:endParaRPr lang="zh-CN" altLang="en-US"/>
        </a:p>
      </dgm:t>
    </dgm:pt>
    <dgm:pt modelId="{7EC5D76C-83AD-4AA2-B14A-EFAD974039B7}">
      <dgm:prSet phldrT="[文本]" custT="1"/>
      <dgm:spPr/>
      <dgm:t>
        <a:bodyPr/>
        <a:lstStyle/>
        <a:p>
          <a:r>
            <a:rPr lang="zh-CN" altLang="en-US" sz="2400" dirty="0" smtClean="0">
              <a:solidFill>
                <a:schemeClr val="tx1"/>
              </a:solidFill>
              <a:latin typeface="黑体" pitchFamily="49" charset="-122"/>
              <a:ea typeface="黑体" pitchFamily="49" charset="-122"/>
            </a:rPr>
            <a:t>（二）理清思路，找准新时期条件建设的着力点</a:t>
          </a:r>
          <a:endParaRPr lang="zh-CN" altLang="en-US" sz="2400" dirty="0">
            <a:solidFill>
              <a:schemeClr val="tx1"/>
            </a:solidFill>
          </a:endParaRPr>
        </a:p>
      </dgm:t>
    </dgm:pt>
    <dgm:pt modelId="{72DF7129-1690-4386-9D47-E7081EC3DAF8}" type="parTrans" cxnId="{097816F4-9F2A-440C-9A5D-87720E0CA015}">
      <dgm:prSet/>
      <dgm:spPr/>
      <dgm:t>
        <a:bodyPr/>
        <a:lstStyle/>
        <a:p>
          <a:endParaRPr lang="zh-CN" altLang="en-US"/>
        </a:p>
      </dgm:t>
    </dgm:pt>
    <dgm:pt modelId="{D85703E0-26F8-4A5F-AC45-FF46EFEDDB2F}" type="sibTrans" cxnId="{097816F4-9F2A-440C-9A5D-87720E0CA015}">
      <dgm:prSet/>
      <dgm:spPr/>
      <dgm:t>
        <a:bodyPr/>
        <a:lstStyle/>
        <a:p>
          <a:endParaRPr lang="zh-CN" altLang="en-US"/>
        </a:p>
      </dgm:t>
    </dgm:pt>
    <dgm:pt modelId="{559F56FA-855B-4A56-B96F-DD7964CC7E39}">
      <dgm:prSet phldrT="[文本]" custT="1"/>
      <dgm:spPr/>
      <dgm:t>
        <a:bodyPr/>
        <a:lstStyle/>
        <a:p>
          <a:r>
            <a:rPr lang="zh-CN" altLang="en-US" sz="2400" dirty="0" smtClean="0">
              <a:solidFill>
                <a:schemeClr val="tx1"/>
              </a:solidFill>
              <a:latin typeface="黑体" pitchFamily="49" charset="-122"/>
              <a:ea typeface="黑体" pitchFamily="49" charset="-122"/>
            </a:rPr>
            <a:t>（三）科学谋划，系统推进研究所基础设施条件建设</a:t>
          </a:r>
          <a:endParaRPr lang="zh-CN" altLang="en-US" sz="2400" dirty="0">
            <a:solidFill>
              <a:schemeClr val="tx1"/>
            </a:solidFill>
          </a:endParaRPr>
        </a:p>
      </dgm:t>
    </dgm:pt>
    <dgm:pt modelId="{5AB7EAF3-667A-4BA1-A9D3-1B62C296F114}" type="parTrans" cxnId="{467671F7-65B1-43B1-8B30-0C3FDC2C477B}">
      <dgm:prSet/>
      <dgm:spPr/>
      <dgm:t>
        <a:bodyPr/>
        <a:lstStyle/>
        <a:p>
          <a:endParaRPr lang="zh-CN" altLang="en-US"/>
        </a:p>
      </dgm:t>
    </dgm:pt>
    <dgm:pt modelId="{DECF1786-1480-4610-81C8-EEF009309541}" type="sibTrans" cxnId="{467671F7-65B1-43B1-8B30-0C3FDC2C477B}">
      <dgm:prSet/>
      <dgm:spPr/>
      <dgm:t>
        <a:bodyPr/>
        <a:lstStyle/>
        <a:p>
          <a:endParaRPr lang="zh-CN" altLang="en-US"/>
        </a:p>
      </dgm:t>
    </dgm:pt>
    <dgm:pt modelId="{15588F0B-11A6-41B4-B900-A891D2F9822C}" type="pres">
      <dgm:prSet presAssocID="{775D6688-6F42-4627-9CEF-0675A04809DE}" presName="linear" presStyleCnt="0">
        <dgm:presLayoutVars>
          <dgm:dir/>
          <dgm:animLvl val="lvl"/>
          <dgm:resizeHandles val="exact"/>
        </dgm:presLayoutVars>
      </dgm:prSet>
      <dgm:spPr/>
      <dgm:t>
        <a:bodyPr/>
        <a:lstStyle/>
        <a:p>
          <a:endParaRPr lang="zh-CN" altLang="en-US"/>
        </a:p>
      </dgm:t>
    </dgm:pt>
    <dgm:pt modelId="{F1CE5C8B-AA17-4FC8-8B9F-D41EED655A7E}" type="pres">
      <dgm:prSet presAssocID="{50D7AD87-5582-4537-BA9B-FFF39F9B9603}" presName="parentLin" presStyleCnt="0"/>
      <dgm:spPr/>
    </dgm:pt>
    <dgm:pt modelId="{AD67BA6C-ABC9-4FD2-9C0F-AB227E73363F}" type="pres">
      <dgm:prSet presAssocID="{50D7AD87-5582-4537-BA9B-FFF39F9B9603}" presName="parentLeftMargin" presStyleLbl="node1" presStyleIdx="0" presStyleCnt="3"/>
      <dgm:spPr/>
      <dgm:t>
        <a:bodyPr/>
        <a:lstStyle/>
        <a:p>
          <a:endParaRPr lang="zh-CN" altLang="en-US"/>
        </a:p>
      </dgm:t>
    </dgm:pt>
    <dgm:pt modelId="{B3BCA6E2-90CC-443D-BF53-158EEC7280FA}" type="pres">
      <dgm:prSet presAssocID="{50D7AD87-5582-4537-BA9B-FFF39F9B9603}" presName="parentText" presStyleLbl="node1" presStyleIdx="0" presStyleCnt="3" custScaleX="131404">
        <dgm:presLayoutVars>
          <dgm:chMax val="0"/>
          <dgm:bulletEnabled val="1"/>
        </dgm:presLayoutVars>
      </dgm:prSet>
      <dgm:spPr/>
      <dgm:t>
        <a:bodyPr/>
        <a:lstStyle/>
        <a:p>
          <a:endParaRPr lang="zh-CN" altLang="en-US"/>
        </a:p>
      </dgm:t>
    </dgm:pt>
    <dgm:pt modelId="{DAF03E49-8D31-4CA0-9EFB-0E0D8FD93E62}" type="pres">
      <dgm:prSet presAssocID="{50D7AD87-5582-4537-BA9B-FFF39F9B9603}" presName="negativeSpace" presStyleCnt="0"/>
      <dgm:spPr/>
    </dgm:pt>
    <dgm:pt modelId="{7E52CF90-AEB5-4585-B091-6A6743021BDB}" type="pres">
      <dgm:prSet presAssocID="{50D7AD87-5582-4537-BA9B-FFF39F9B9603}" presName="childText" presStyleLbl="conFgAcc1" presStyleIdx="0" presStyleCnt="3">
        <dgm:presLayoutVars>
          <dgm:bulletEnabled val="1"/>
        </dgm:presLayoutVars>
      </dgm:prSet>
      <dgm:spPr/>
    </dgm:pt>
    <dgm:pt modelId="{60655BC6-7229-4E00-AF05-A7387EB60A20}" type="pres">
      <dgm:prSet presAssocID="{3EFA66FE-77F3-44B1-82C0-D6F3F97B0B72}" presName="spaceBetweenRectangles" presStyleCnt="0"/>
      <dgm:spPr/>
    </dgm:pt>
    <dgm:pt modelId="{E4FBB656-FC72-452C-B7E3-AFD55A0F86C3}" type="pres">
      <dgm:prSet presAssocID="{7EC5D76C-83AD-4AA2-B14A-EFAD974039B7}" presName="parentLin" presStyleCnt="0"/>
      <dgm:spPr/>
    </dgm:pt>
    <dgm:pt modelId="{6B1296AF-2903-475D-B315-97A3B7FCCC95}" type="pres">
      <dgm:prSet presAssocID="{7EC5D76C-83AD-4AA2-B14A-EFAD974039B7}" presName="parentLeftMargin" presStyleLbl="node1" presStyleIdx="0" presStyleCnt="3"/>
      <dgm:spPr/>
      <dgm:t>
        <a:bodyPr/>
        <a:lstStyle/>
        <a:p>
          <a:endParaRPr lang="zh-CN" altLang="en-US"/>
        </a:p>
      </dgm:t>
    </dgm:pt>
    <dgm:pt modelId="{D2947664-5BD1-423B-A973-4502B699B194}" type="pres">
      <dgm:prSet presAssocID="{7EC5D76C-83AD-4AA2-B14A-EFAD974039B7}" presName="parentText" presStyleLbl="node1" presStyleIdx="1" presStyleCnt="3" custScaleX="130613" custLinFactNeighborX="7143" custLinFactNeighborY="878">
        <dgm:presLayoutVars>
          <dgm:chMax val="0"/>
          <dgm:bulletEnabled val="1"/>
        </dgm:presLayoutVars>
      </dgm:prSet>
      <dgm:spPr/>
      <dgm:t>
        <a:bodyPr/>
        <a:lstStyle/>
        <a:p>
          <a:endParaRPr lang="zh-CN" altLang="en-US"/>
        </a:p>
      </dgm:t>
    </dgm:pt>
    <dgm:pt modelId="{0EE1F721-160C-4752-8B43-3BF67CC6FD93}" type="pres">
      <dgm:prSet presAssocID="{7EC5D76C-83AD-4AA2-B14A-EFAD974039B7}" presName="negativeSpace" presStyleCnt="0"/>
      <dgm:spPr/>
    </dgm:pt>
    <dgm:pt modelId="{332E2CA3-D658-4CFC-8D4E-D4B975C9F145}" type="pres">
      <dgm:prSet presAssocID="{7EC5D76C-83AD-4AA2-B14A-EFAD974039B7}" presName="childText" presStyleLbl="conFgAcc1" presStyleIdx="1" presStyleCnt="3">
        <dgm:presLayoutVars>
          <dgm:bulletEnabled val="1"/>
        </dgm:presLayoutVars>
      </dgm:prSet>
      <dgm:spPr/>
    </dgm:pt>
    <dgm:pt modelId="{20B72332-8893-410E-8B3C-399D1F39E23A}" type="pres">
      <dgm:prSet presAssocID="{D85703E0-26F8-4A5F-AC45-FF46EFEDDB2F}" presName="spaceBetweenRectangles" presStyleCnt="0"/>
      <dgm:spPr/>
    </dgm:pt>
    <dgm:pt modelId="{F1F7636D-FFF6-4C53-83A6-E4B1C6FCE20B}" type="pres">
      <dgm:prSet presAssocID="{559F56FA-855B-4A56-B96F-DD7964CC7E39}" presName="parentLin" presStyleCnt="0"/>
      <dgm:spPr/>
    </dgm:pt>
    <dgm:pt modelId="{AF8696FA-9F57-48CB-842E-460E6D58F736}" type="pres">
      <dgm:prSet presAssocID="{559F56FA-855B-4A56-B96F-DD7964CC7E39}" presName="parentLeftMargin" presStyleLbl="node1" presStyleIdx="1" presStyleCnt="3"/>
      <dgm:spPr/>
      <dgm:t>
        <a:bodyPr/>
        <a:lstStyle/>
        <a:p>
          <a:endParaRPr lang="zh-CN" altLang="en-US"/>
        </a:p>
      </dgm:t>
    </dgm:pt>
    <dgm:pt modelId="{92489A65-A3C7-47EB-845A-C98AAE578DFB}" type="pres">
      <dgm:prSet presAssocID="{559F56FA-855B-4A56-B96F-DD7964CC7E39}" presName="parentText" presStyleLbl="node1" presStyleIdx="2" presStyleCnt="3" custScaleX="130613" custLinFactNeighborX="7143" custLinFactNeighborY="804">
        <dgm:presLayoutVars>
          <dgm:chMax val="0"/>
          <dgm:bulletEnabled val="1"/>
        </dgm:presLayoutVars>
      </dgm:prSet>
      <dgm:spPr/>
      <dgm:t>
        <a:bodyPr/>
        <a:lstStyle/>
        <a:p>
          <a:endParaRPr lang="zh-CN" altLang="en-US"/>
        </a:p>
      </dgm:t>
    </dgm:pt>
    <dgm:pt modelId="{33A37CFC-F3D7-4350-84F8-212A119E04ED}" type="pres">
      <dgm:prSet presAssocID="{559F56FA-855B-4A56-B96F-DD7964CC7E39}" presName="negativeSpace" presStyleCnt="0"/>
      <dgm:spPr/>
    </dgm:pt>
    <dgm:pt modelId="{337BA44F-D2D2-401F-BDBD-29DFFAADC81F}" type="pres">
      <dgm:prSet presAssocID="{559F56FA-855B-4A56-B96F-DD7964CC7E39}" presName="childText" presStyleLbl="conFgAcc1" presStyleIdx="2" presStyleCnt="3">
        <dgm:presLayoutVars>
          <dgm:bulletEnabled val="1"/>
        </dgm:presLayoutVars>
      </dgm:prSet>
      <dgm:spPr/>
    </dgm:pt>
  </dgm:ptLst>
  <dgm:cxnLst>
    <dgm:cxn modelId="{097816F4-9F2A-440C-9A5D-87720E0CA015}" srcId="{775D6688-6F42-4627-9CEF-0675A04809DE}" destId="{7EC5D76C-83AD-4AA2-B14A-EFAD974039B7}" srcOrd="1" destOrd="0" parTransId="{72DF7129-1690-4386-9D47-E7081EC3DAF8}" sibTransId="{D85703E0-26F8-4A5F-AC45-FF46EFEDDB2F}"/>
    <dgm:cxn modelId="{FAA29795-DDBC-47C6-9397-2BBCC12BB45C}" type="presOf" srcId="{775D6688-6F42-4627-9CEF-0675A04809DE}" destId="{15588F0B-11A6-41B4-B900-A891D2F9822C}" srcOrd="0" destOrd="0" presId="urn:microsoft.com/office/officeart/2005/8/layout/list1"/>
    <dgm:cxn modelId="{B7716CD0-029B-4526-9DC3-178A67436EA6}" type="presOf" srcId="{50D7AD87-5582-4537-BA9B-FFF39F9B9603}" destId="{AD67BA6C-ABC9-4FD2-9C0F-AB227E73363F}" srcOrd="0" destOrd="0" presId="urn:microsoft.com/office/officeart/2005/8/layout/list1"/>
    <dgm:cxn modelId="{22CE2B19-F554-40B0-B649-9355852A53FA}" type="presOf" srcId="{7EC5D76C-83AD-4AA2-B14A-EFAD974039B7}" destId="{D2947664-5BD1-423B-A973-4502B699B194}" srcOrd="1" destOrd="0" presId="urn:microsoft.com/office/officeart/2005/8/layout/list1"/>
    <dgm:cxn modelId="{0E854C15-79ED-4EE8-885D-2509270E15B8}" type="presOf" srcId="{7EC5D76C-83AD-4AA2-B14A-EFAD974039B7}" destId="{6B1296AF-2903-475D-B315-97A3B7FCCC95}" srcOrd="0" destOrd="0" presId="urn:microsoft.com/office/officeart/2005/8/layout/list1"/>
    <dgm:cxn modelId="{8F4E2CA7-BA4A-4996-AA37-383E2138254A}" srcId="{775D6688-6F42-4627-9CEF-0675A04809DE}" destId="{50D7AD87-5582-4537-BA9B-FFF39F9B9603}" srcOrd="0" destOrd="0" parTransId="{4438DA64-7B88-4EDC-B68F-557E796F8BF7}" sibTransId="{3EFA66FE-77F3-44B1-82C0-D6F3F97B0B72}"/>
    <dgm:cxn modelId="{CFA357AB-ED4F-465D-A673-15168EC9DD88}" type="presOf" srcId="{559F56FA-855B-4A56-B96F-DD7964CC7E39}" destId="{AF8696FA-9F57-48CB-842E-460E6D58F736}" srcOrd="0" destOrd="0" presId="urn:microsoft.com/office/officeart/2005/8/layout/list1"/>
    <dgm:cxn modelId="{467671F7-65B1-43B1-8B30-0C3FDC2C477B}" srcId="{775D6688-6F42-4627-9CEF-0675A04809DE}" destId="{559F56FA-855B-4A56-B96F-DD7964CC7E39}" srcOrd="2" destOrd="0" parTransId="{5AB7EAF3-667A-4BA1-A9D3-1B62C296F114}" sibTransId="{DECF1786-1480-4610-81C8-EEF009309541}"/>
    <dgm:cxn modelId="{7E02112D-9591-47E5-9D93-A6DC25C53BB9}" type="presOf" srcId="{50D7AD87-5582-4537-BA9B-FFF39F9B9603}" destId="{B3BCA6E2-90CC-443D-BF53-158EEC7280FA}" srcOrd="1" destOrd="0" presId="urn:microsoft.com/office/officeart/2005/8/layout/list1"/>
    <dgm:cxn modelId="{066FC808-96A3-48F2-941A-4C399D3D45E6}" type="presOf" srcId="{559F56FA-855B-4A56-B96F-DD7964CC7E39}" destId="{92489A65-A3C7-47EB-845A-C98AAE578DFB}" srcOrd="1" destOrd="0" presId="urn:microsoft.com/office/officeart/2005/8/layout/list1"/>
    <dgm:cxn modelId="{B6CB00EA-2271-44BE-B580-25DFC1EF7DC1}" type="presParOf" srcId="{15588F0B-11A6-41B4-B900-A891D2F9822C}" destId="{F1CE5C8B-AA17-4FC8-8B9F-D41EED655A7E}" srcOrd="0" destOrd="0" presId="urn:microsoft.com/office/officeart/2005/8/layout/list1"/>
    <dgm:cxn modelId="{EE93C08B-0360-40E2-8128-68CC2F747EE1}" type="presParOf" srcId="{F1CE5C8B-AA17-4FC8-8B9F-D41EED655A7E}" destId="{AD67BA6C-ABC9-4FD2-9C0F-AB227E73363F}" srcOrd="0" destOrd="0" presId="urn:microsoft.com/office/officeart/2005/8/layout/list1"/>
    <dgm:cxn modelId="{35C38A81-A1FC-4318-9079-1B5B9035AC37}" type="presParOf" srcId="{F1CE5C8B-AA17-4FC8-8B9F-D41EED655A7E}" destId="{B3BCA6E2-90CC-443D-BF53-158EEC7280FA}" srcOrd="1" destOrd="0" presId="urn:microsoft.com/office/officeart/2005/8/layout/list1"/>
    <dgm:cxn modelId="{1429417A-E2FA-4A63-84F3-B5076D636934}" type="presParOf" srcId="{15588F0B-11A6-41B4-B900-A891D2F9822C}" destId="{DAF03E49-8D31-4CA0-9EFB-0E0D8FD93E62}" srcOrd="1" destOrd="0" presId="urn:microsoft.com/office/officeart/2005/8/layout/list1"/>
    <dgm:cxn modelId="{F2B3CD05-BDEC-4FFF-BA8C-C7DC1BFFF890}" type="presParOf" srcId="{15588F0B-11A6-41B4-B900-A891D2F9822C}" destId="{7E52CF90-AEB5-4585-B091-6A6743021BDB}" srcOrd="2" destOrd="0" presId="urn:microsoft.com/office/officeart/2005/8/layout/list1"/>
    <dgm:cxn modelId="{60B59BCA-EAE9-44E8-BC49-A30864468697}" type="presParOf" srcId="{15588F0B-11A6-41B4-B900-A891D2F9822C}" destId="{60655BC6-7229-4E00-AF05-A7387EB60A20}" srcOrd="3" destOrd="0" presId="urn:microsoft.com/office/officeart/2005/8/layout/list1"/>
    <dgm:cxn modelId="{5782E1B1-2145-40B0-B4A4-11DE1BACD301}" type="presParOf" srcId="{15588F0B-11A6-41B4-B900-A891D2F9822C}" destId="{E4FBB656-FC72-452C-B7E3-AFD55A0F86C3}" srcOrd="4" destOrd="0" presId="urn:microsoft.com/office/officeart/2005/8/layout/list1"/>
    <dgm:cxn modelId="{3AC983CF-7860-4A12-BA2D-4A3DADDB9FDF}" type="presParOf" srcId="{E4FBB656-FC72-452C-B7E3-AFD55A0F86C3}" destId="{6B1296AF-2903-475D-B315-97A3B7FCCC95}" srcOrd="0" destOrd="0" presId="urn:microsoft.com/office/officeart/2005/8/layout/list1"/>
    <dgm:cxn modelId="{47761900-B17B-4C55-B15F-741337B434E4}" type="presParOf" srcId="{E4FBB656-FC72-452C-B7E3-AFD55A0F86C3}" destId="{D2947664-5BD1-423B-A973-4502B699B194}" srcOrd="1" destOrd="0" presId="urn:microsoft.com/office/officeart/2005/8/layout/list1"/>
    <dgm:cxn modelId="{DD281F82-DD6D-4349-98AA-4F111A20FF03}" type="presParOf" srcId="{15588F0B-11A6-41B4-B900-A891D2F9822C}" destId="{0EE1F721-160C-4752-8B43-3BF67CC6FD93}" srcOrd="5" destOrd="0" presId="urn:microsoft.com/office/officeart/2005/8/layout/list1"/>
    <dgm:cxn modelId="{58940519-5C7D-4E83-98E1-2FBA488A6051}" type="presParOf" srcId="{15588F0B-11A6-41B4-B900-A891D2F9822C}" destId="{332E2CA3-D658-4CFC-8D4E-D4B975C9F145}" srcOrd="6" destOrd="0" presId="urn:microsoft.com/office/officeart/2005/8/layout/list1"/>
    <dgm:cxn modelId="{F4C07255-0C1D-4689-8540-A969216374A9}" type="presParOf" srcId="{15588F0B-11A6-41B4-B900-A891D2F9822C}" destId="{20B72332-8893-410E-8B3C-399D1F39E23A}" srcOrd="7" destOrd="0" presId="urn:microsoft.com/office/officeart/2005/8/layout/list1"/>
    <dgm:cxn modelId="{2C4A70D1-9A3B-4935-AA07-0844CE43EAC2}" type="presParOf" srcId="{15588F0B-11A6-41B4-B900-A891D2F9822C}" destId="{F1F7636D-FFF6-4C53-83A6-E4B1C6FCE20B}" srcOrd="8" destOrd="0" presId="urn:microsoft.com/office/officeart/2005/8/layout/list1"/>
    <dgm:cxn modelId="{5A82A72A-EA2A-4B97-A7CC-5CE63CA5FA53}" type="presParOf" srcId="{F1F7636D-FFF6-4C53-83A6-E4B1C6FCE20B}" destId="{AF8696FA-9F57-48CB-842E-460E6D58F736}" srcOrd="0" destOrd="0" presId="urn:microsoft.com/office/officeart/2005/8/layout/list1"/>
    <dgm:cxn modelId="{59A15BA4-E536-44D8-98E8-37EBFBDBD6DB}" type="presParOf" srcId="{F1F7636D-FFF6-4C53-83A6-E4B1C6FCE20B}" destId="{92489A65-A3C7-47EB-845A-C98AAE578DFB}" srcOrd="1" destOrd="0" presId="urn:microsoft.com/office/officeart/2005/8/layout/list1"/>
    <dgm:cxn modelId="{BCB050AF-9CDB-452C-948E-D8C3F3B2CCC9}" type="presParOf" srcId="{15588F0B-11A6-41B4-B900-A891D2F9822C}" destId="{33A37CFC-F3D7-4350-84F8-212A119E04ED}" srcOrd="9" destOrd="0" presId="urn:microsoft.com/office/officeart/2005/8/layout/list1"/>
    <dgm:cxn modelId="{F3E33395-8620-4758-9544-9F93D93709E3}" type="presParOf" srcId="{15588F0B-11A6-41B4-B900-A891D2F9822C}" destId="{337BA44F-D2D2-401F-BDBD-29DFFAADC81F}" srcOrd="10" destOrd="0" presId="urn:microsoft.com/office/officeart/2005/8/layout/lis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38A66DE-CE23-4C15-9461-0481606209F6}" type="doc">
      <dgm:prSet loTypeId="urn:microsoft.com/office/officeart/2005/8/layout/vList5" loCatId="list" qsTypeId="urn:microsoft.com/office/officeart/2005/8/quickstyle/3d2" qsCatId="3D" csTypeId="urn:microsoft.com/office/officeart/2005/8/colors/accent1_2#3" csCatId="accent1" phldr="1"/>
      <dgm:spPr/>
      <dgm:t>
        <a:bodyPr/>
        <a:lstStyle/>
        <a:p>
          <a:endParaRPr lang="zh-CN" altLang="en-US"/>
        </a:p>
      </dgm:t>
    </dgm:pt>
    <dgm:pt modelId="{52F56D53-B3F5-4B5E-8E80-EA82429591A7}">
      <dgm:prSet phldrT="[文本]" custT="1"/>
      <dgm:spPr/>
      <dgm:t>
        <a:bodyPr/>
        <a:lstStyle/>
        <a:p>
          <a:r>
            <a:rPr lang="zh-CN" altLang="en-US" sz="2000" b="1" dirty="0" smtClean="0">
              <a:solidFill>
                <a:srgbClr val="0000CC"/>
              </a:solidFill>
              <a:latin typeface="黑体" pitchFamily="49" charset="-122"/>
              <a:ea typeface="黑体" pitchFamily="49" charset="-122"/>
            </a:rPr>
            <a:t>产前</a:t>
          </a:r>
          <a:endParaRPr lang="zh-CN" altLang="en-US" sz="2000" b="1" dirty="0">
            <a:solidFill>
              <a:srgbClr val="0000CC"/>
            </a:solidFill>
            <a:latin typeface="黑体" pitchFamily="49" charset="-122"/>
            <a:ea typeface="黑体" pitchFamily="49" charset="-122"/>
          </a:endParaRPr>
        </a:p>
      </dgm:t>
    </dgm:pt>
    <dgm:pt modelId="{3B8CD7A1-8EAD-45CC-88FB-228D201C3237}" type="parTrans" cxnId="{2C13A3D6-D898-4CD1-8F01-262E5377D992}">
      <dgm:prSet/>
      <dgm:spPr/>
      <dgm:t>
        <a:bodyPr/>
        <a:lstStyle/>
        <a:p>
          <a:endParaRPr lang="zh-CN" altLang="en-US"/>
        </a:p>
      </dgm:t>
    </dgm:pt>
    <dgm:pt modelId="{63BD4FF5-0A80-4F53-B1FA-86C3690CE29F}" type="sibTrans" cxnId="{2C13A3D6-D898-4CD1-8F01-262E5377D992}">
      <dgm:prSet/>
      <dgm:spPr/>
      <dgm:t>
        <a:bodyPr/>
        <a:lstStyle/>
        <a:p>
          <a:endParaRPr lang="zh-CN" altLang="en-US"/>
        </a:p>
      </dgm:t>
    </dgm:pt>
    <dgm:pt modelId="{EDA6BD66-A27E-4977-935C-DC2DBF4B8659}">
      <dgm:prSet phldrT="[文本]" custT="1"/>
      <dgm:spPr/>
      <dgm:t>
        <a:bodyPr/>
        <a:lstStyle/>
        <a:p>
          <a:r>
            <a:rPr lang="zh-CN" altLang="en-US" sz="2000" b="0" dirty="0" smtClean="0">
              <a:solidFill>
                <a:schemeClr val="tx1"/>
              </a:solidFill>
              <a:latin typeface="黑体" pitchFamily="2" charset="-122"/>
              <a:ea typeface="黑体" pitchFamily="2" charset="-122"/>
            </a:rPr>
            <a:t>种质资源与遗传改良</a:t>
          </a:r>
          <a:endParaRPr lang="zh-CN" altLang="en-US" sz="2000" b="0" dirty="0">
            <a:solidFill>
              <a:schemeClr val="tx1"/>
            </a:solidFill>
          </a:endParaRPr>
        </a:p>
      </dgm:t>
    </dgm:pt>
    <dgm:pt modelId="{24523536-CBCC-438E-A5F0-55E5E376628D}" type="parTrans" cxnId="{80147BCE-6841-43A7-95DD-4CA67F599ED8}">
      <dgm:prSet/>
      <dgm:spPr/>
      <dgm:t>
        <a:bodyPr/>
        <a:lstStyle/>
        <a:p>
          <a:endParaRPr lang="zh-CN" altLang="en-US"/>
        </a:p>
      </dgm:t>
    </dgm:pt>
    <dgm:pt modelId="{C408964B-9092-46D3-AEC7-7692811BB8A3}" type="sibTrans" cxnId="{80147BCE-6841-43A7-95DD-4CA67F599ED8}">
      <dgm:prSet/>
      <dgm:spPr/>
      <dgm:t>
        <a:bodyPr/>
        <a:lstStyle/>
        <a:p>
          <a:endParaRPr lang="zh-CN" altLang="en-US"/>
        </a:p>
      </dgm:t>
    </dgm:pt>
    <dgm:pt modelId="{61B1FDCC-1C0F-4508-B5C5-E0FB55EF07B5}">
      <dgm:prSet phldrT="[文本]" custT="1"/>
      <dgm:spPr/>
      <dgm:t>
        <a:bodyPr/>
        <a:lstStyle/>
        <a:p>
          <a:r>
            <a:rPr lang="zh-CN" altLang="en-US" sz="2000" b="0" dirty="0" smtClean="0">
              <a:solidFill>
                <a:schemeClr val="tx1"/>
              </a:solidFill>
              <a:latin typeface="黑体" pitchFamily="2" charset="-122"/>
              <a:ea typeface="黑体" pitchFamily="2" charset="-122"/>
            </a:rPr>
            <a:t>基因工程与转基因安全性评价</a:t>
          </a:r>
          <a:endParaRPr lang="zh-CN" altLang="en-US" sz="2000" b="0" dirty="0">
            <a:solidFill>
              <a:schemeClr val="tx1"/>
            </a:solidFill>
          </a:endParaRPr>
        </a:p>
      </dgm:t>
    </dgm:pt>
    <dgm:pt modelId="{0DC665E3-5345-4AA0-9CEC-DF1618A5ED83}" type="parTrans" cxnId="{919CA773-23CB-4F48-AF1C-4D3186CA5C2C}">
      <dgm:prSet/>
      <dgm:spPr/>
      <dgm:t>
        <a:bodyPr/>
        <a:lstStyle/>
        <a:p>
          <a:endParaRPr lang="zh-CN" altLang="en-US"/>
        </a:p>
      </dgm:t>
    </dgm:pt>
    <dgm:pt modelId="{CB54211D-D775-44DE-90CD-8BF387A99F42}" type="sibTrans" cxnId="{919CA773-23CB-4F48-AF1C-4D3186CA5C2C}">
      <dgm:prSet/>
      <dgm:spPr/>
      <dgm:t>
        <a:bodyPr/>
        <a:lstStyle/>
        <a:p>
          <a:endParaRPr lang="zh-CN" altLang="en-US"/>
        </a:p>
      </dgm:t>
    </dgm:pt>
    <dgm:pt modelId="{847F44E3-893B-40B0-B54F-3EB691B64B7A}">
      <dgm:prSet phldrT="[文本]" custT="1"/>
      <dgm:spPr/>
      <dgm:t>
        <a:bodyPr/>
        <a:lstStyle/>
        <a:p>
          <a:r>
            <a:rPr lang="zh-CN" altLang="en-US" sz="2000" b="1" dirty="0" smtClean="0">
              <a:solidFill>
                <a:srgbClr val="0000CC"/>
              </a:solidFill>
              <a:latin typeface="黑体" pitchFamily="49" charset="-122"/>
              <a:ea typeface="黑体" pitchFamily="49" charset="-122"/>
            </a:rPr>
            <a:t>产中</a:t>
          </a:r>
          <a:endParaRPr lang="zh-CN" altLang="en-US" sz="2000" b="1" dirty="0">
            <a:solidFill>
              <a:srgbClr val="0000CC"/>
            </a:solidFill>
            <a:latin typeface="黑体" pitchFamily="49" charset="-122"/>
            <a:ea typeface="黑体" pitchFamily="49" charset="-122"/>
          </a:endParaRPr>
        </a:p>
      </dgm:t>
    </dgm:pt>
    <dgm:pt modelId="{7D42C37A-A37C-41EE-BF63-26F5FC06C5E8}" type="parTrans" cxnId="{BDA7D374-6C75-40FA-96CD-9BF1B2AB9D15}">
      <dgm:prSet/>
      <dgm:spPr/>
      <dgm:t>
        <a:bodyPr/>
        <a:lstStyle/>
        <a:p>
          <a:endParaRPr lang="zh-CN" altLang="en-US"/>
        </a:p>
      </dgm:t>
    </dgm:pt>
    <dgm:pt modelId="{3AC62941-34BC-4C71-88A3-D06582F1F3AB}" type="sibTrans" cxnId="{BDA7D374-6C75-40FA-96CD-9BF1B2AB9D15}">
      <dgm:prSet/>
      <dgm:spPr/>
      <dgm:t>
        <a:bodyPr/>
        <a:lstStyle/>
        <a:p>
          <a:endParaRPr lang="zh-CN" altLang="en-US"/>
        </a:p>
      </dgm:t>
    </dgm:pt>
    <dgm:pt modelId="{89247C4B-100A-4280-A280-E0F7750E29AD}">
      <dgm:prSet phldrT="[文本]" custT="1"/>
      <dgm:spPr/>
      <dgm:t>
        <a:bodyPr/>
        <a:lstStyle/>
        <a:p>
          <a:r>
            <a:rPr lang="zh-CN" altLang="en-US" sz="2000" b="0" dirty="0" smtClean="0">
              <a:solidFill>
                <a:schemeClr val="tx1"/>
              </a:solidFill>
              <a:latin typeface="黑体" pitchFamily="2" charset="-122"/>
              <a:ea typeface="黑体" pitchFamily="2" charset="-122"/>
            </a:rPr>
            <a:t>栽培生理</a:t>
          </a:r>
          <a:endParaRPr lang="zh-CN" altLang="en-US" sz="2000" b="0" dirty="0">
            <a:solidFill>
              <a:schemeClr val="tx1"/>
            </a:solidFill>
          </a:endParaRPr>
        </a:p>
      </dgm:t>
    </dgm:pt>
    <dgm:pt modelId="{3F861278-886C-44A0-B367-2D1FAC0C67AB}" type="parTrans" cxnId="{40B429D5-1F3C-4202-9B36-0C794A5B9CC0}">
      <dgm:prSet/>
      <dgm:spPr/>
      <dgm:t>
        <a:bodyPr/>
        <a:lstStyle/>
        <a:p>
          <a:endParaRPr lang="zh-CN" altLang="en-US"/>
        </a:p>
      </dgm:t>
    </dgm:pt>
    <dgm:pt modelId="{4D7E1BC5-93D8-4C48-9289-FF7961CD23EC}" type="sibTrans" cxnId="{40B429D5-1F3C-4202-9B36-0C794A5B9CC0}">
      <dgm:prSet/>
      <dgm:spPr/>
      <dgm:t>
        <a:bodyPr/>
        <a:lstStyle/>
        <a:p>
          <a:endParaRPr lang="zh-CN" altLang="en-US"/>
        </a:p>
      </dgm:t>
    </dgm:pt>
    <dgm:pt modelId="{37A75CDE-838D-4FD8-A751-4D840A383B38}">
      <dgm:prSet phldrT="[文本]" custT="1"/>
      <dgm:spPr/>
      <dgm:t>
        <a:bodyPr/>
        <a:lstStyle/>
        <a:p>
          <a:r>
            <a:rPr lang="zh-CN" altLang="en-US" sz="2000" b="0" dirty="0" smtClean="0">
              <a:solidFill>
                <a:schemeClr val="tx1"/>
              </a:solidFill>
              <a:latin typeface="黑体" pitchFamily="2" charset="-122"/>
              <a:ea typeface="黑体" pitchFamily="2" charset="-122"/>
            </a:rPr>
            <a:t>植物营养与施肥</a:t>
          </a:r>
          <a:endParaRPr lang="zh-CN" altLang="en-US" sz="2000" b="0" dirty="0">
            <a:solidFill>
              <a:schemeClr val="tx1"/>
            </a:solidFill>
          </a:endParaRPr>
        </a:p>
      </dgm:t>
    </dgm:pt>
    <dgm:pt modelId="{DE6CA512-9F7E-495C-B18D-43F06AB5E58D}" type="parTrans" cxnId="{2FF0333E-0D7A-46C9-93D1-D2420DCE4CE4}">
      <dgm:prSet/>
      <dgm:spPr/>
      <dgm:t>
        <a:bodyPr/>
        <a:lstStyle/>
        <a:p>
          <a:endParaRPr lang="zh-CN" altLang="en-US"/>
        </a:p>
      </dgm:t>
    </dgm:pt>
    <dgm:pt modelId="{2C5E1941-933F-4897-AAD3-659B0113B3B0}" type="sibTrans" cxnId="{2FF0333E-0D7A-46C9-93D1-D2420DCE4CE4}">
      <dgm:prSet/>
      <dgm:spPr/>
      <dgm:t>
        <a:bodyPr/>
        <a:lstStyle/>
        <a:p>
          <a:endParaRPr lang="zh-CN" altLang="en-US"/>
        </a:p>
      </dgm:t>
    </dgm:pt>
    <dgm:pt modelId="{339CE4B8-603B-4999-80F8-E50049AC1855}">
      <dgm:prSet phldrT="[文本]" custT="1"/>
      <dgm:spPr/>
      <dgm:t>
        <a:bodyPr/>
        <a:lstStyle/>
        <a:p>
          <a:r>
            <a:rPr lang="zh-CN" altLang="en-US" sz="2000" b="1" dirty="0" smtClean="0">
              <a:solidFill>
                <a:srgbClr val="0000CC"/>
              </a:solidFill>
              <a:latin typeface="黑体" pitchFamily="49" charset="-122"/>
              <a:ea typeface="黑体" pitchFamily="49" charset="-122"/>
            </a:rPr>
            <a:t>产后</a:t>
          </a:r>
          <a:endParaRPr lang="zh-CN" altLang="en-US" sz="2000" b="1" dirty="0">
            <a:solidFill>
              <a:srgbClr val="0000CC"/>
            </a:solidFill>
            <a:latin typeface="黑体" pitchFamily="49" charset="-122"/>
            <a:ea typeface="黑体" pitchFamily="49" charset="-122"/>
          </a:endParaRPr>
        </a:p>
      </dgm:t>
    </dgm:pt>
    <dgm:pt modelId="{17CA51E2-D875-47E3-BCC6-29845836780E}" type="parTrans" cxnId="{972AC9BC-018E-48F4-86B1-188CA715289C}">
      <dgm:prSet/>
      <dgm:spPr/>
      <dgm:t>
        <a:bodyPr/>
        <a:lstStyle/>
        <a:p>
          <a:endParaRPr lang="zh-CN" altLang="en-US"/>
        </a:p>
      </dgm:t>
    </dgm:pt>
    <dgm:pt modelId="{F6598952-8200-4FFC-940A-2E0F07EC6CDA}" type="sibTrans" cxnId="{972AC9BC-018E-48F4-86B1-188CA715289C}">
      <dgm:prSet/>
      <dgm:spPr/>
      <dgm:t>
        <a:bodyPr/>
        <a:lstStyle/>
        <a:p>
          <a:endParaRPr lang="zh-CN" altLang="en-US"/>
        </a:p>
      </dgm:t>
    </dgm:pt>
    <dgm:pt modelId="{DE668B8B-DB78-49EB-96F4-43AC8E8A1765}">
      <dgm:prSet phldrT="[文本]" custT="1"/>
      <dgm:spPr/>
      <dgm:t>
        <a:bodyPr/>
        <a:lstStyle/>
        <a:p>
          <a:r>
            <a:rPr lang="zh-CN" altLang="en-US" sz="2000" b="0" dirty="0" smtClean="0">
              <a:solidFill>
                <a:schemeClr val="tx1"/>
              </a:solidFill>
              <a:latin typeface="黑体" pitchFamily="2" charset="-122"/>
              <a:ea typeface="黑体" pitchFamily="2" charset="-122"/>
            </a:rPr>
            <a:t>产品加工和营养学</a:t>
          </a:r>
          <a:endParaRPr lang="zh-CN" altLang="en-US" sz="2000" b="0" dirty="0">
            <a:solidFill>
              <a:schemeClr val="tx1"/>
            </a:solidFill>
          </a:endParaRPr>
        </a:p>
      </dgm:t>
    </dgm:pt>
    <dgm:pt modelId="{06316BA7-3431-40EF-88C1-58E9EEE82DDA}" type="parTrans" cxnId="{01E47F1F-885B-4ABD-8484-091B3F6AAB43}">
      <dgm:prSet/>
      <dgm:spPr/>
      <dgm:t>
        <a:bodyPr/>
        <a:lstStyle/>
        <a:p>
          <a:endParaRPr lang="zh-CN" altLang="en-US"/>
        </a:p>
      </dgm:t>
    </dgm:pt>
    <dgm:pt modelId="{994EDBCA-8A66-4A9B-BA30-6C7A0E974D85}" type="sibTrans" cxnId="{01E47F1F-885B-4ABD-8484-091B3F6AAB43}">
      <dgm:prSet/>
      <dgm:spPr/>
      <dgm:t>
        <a:bodyPr/>
        <a:lstStyle/>
        <a:p>
          <a:endParaRPr lang="zh-CN" altLang="en-US"/>
        </a:p>
      </dgm:t>
    </dgm:pt>
    <dgm:pt modelId="{82839A3C-6873-4A17-B77A-7FB2A9302E2B}">
      <dgm:prSet phldrT="[文本]" custT="1"/>
      <dgm:spPr/>
      <dgm:t>
        <a:bodyPr/>
        <a:lstStyle/>
        <a:p>
          <a:r>
            <a:rPr lang="zh-CN" altLang="en-US" sz="2000" b="1" dirty="0" smtClean="0">
              <a:solidFill>
                <a:srgbClr val="0000CC"/>
              </a:solidFill>
              <a:latin typeface="黑体" pitchFamily="49" charset="-122"/>
              <a:ea typeface="黑体" pitchFamily="49" charset="-122"/>
            </a:rPr>
            <a:t>质量与安全</a:t>
          </a:r>
          <a:endParaRPr lang="zh-CN" altLang="en-US" sz="2000" b="1" dirty="0">
            <a:solidFill>
              <a:srgbClr val="0000CC"/>
            </a:solidFill>
            <a:latin typeface="黑体" pitchFamily="49" charset="-122"/>
            <a:ea typeface="黑体" pitchFamily="49" charset="-122"/>
          </a:endParaRPr>
        </a:p>
      </dgm:t>
    </dgm:pt>
    <dgm:pt modelId="{0C5E4449-71EE-4C01-A451-3DF0FC277223}" type="parTrans" cxnId="{B613C96D-1667-44C9-B845-1FA5AAE35A15}">
      <dgm:prSet/>
      <dgm:spPr/>
      <dgm:t>
        <a:bodyPr/>
        <a:lstStyle/>
        <a:p>
          <a:endParaRPr lang="zh-CN" altLang="en-US"/>
        </a:p>
      </dgm:t>
    </dgm:pt>
    <dgm:pt modelId="{CF58FCC7-BA7B-4AE7-882D-79DB538F6834}" type="sibTrans" cxnId="{B613C96D-1667-44C9-B845-1FA5AAE35A15}">
      <dgm:prSet/>
      <dgm:spPr/>
      <dgm:t>
        <a:bodyPr/>
        <a:lstStyle/>
        <a:p>
          <a:endParaRPr lang="zh-CN" altLang="en-US"/>
        </a:p>
      </dgm:t>
    </dgm:pt>
    <dgm:pt modelId="{948B991E-24E8-47AE-9CFB-88A9961862CB}">
      <dgm:prSet phldrT="[文本]" custT="1"/>
      <dgm:spPr/>
      <dgm:t>
        <a:bodyPr/>
        <a:lstStyle/>
        <a:p>
          <a:r>
            <a:rPr lang="zh-CN" altLang="en-US" sz="2000" b="0" dirty="0" smtClean="0">
              <a:solidFill>
                <a:schemeClr val="tx1"/>
              </a:solidFill>
              <a:latin typeface="黑体" pitchFamily="2" charset="-122"/>
              <a:ea typeface="黑体" pitchFamily="2" charset="-122"/>
            </a:rPr>
            <a:t>功能基因组</a:t>
          </a:r>
          <a:endParaRPr lang="zh-CN" altLang="en-US" sz="2000" b="0" dirty="0">
            <a:solidFill>
              <a:schemeClr val="tx1"/>
            </a:solidFill>
          </a:endParaRPr>
        </a:p>
      </dgm:t>
    </dgm:pt>
    <dgm:pt modelId="{0333C477-E694-4B5C-B3F0-81719ADD1F00}" type="parTrans" cxnId="{A5C9E56B-ACC6-4680-8F47-ABE40CF35042}">
      <dgm:prSet/>
      <dgm:spPr/>
      <dgm:t>
        <a:bodyPr/>
        <a:lstStyle/>
        <a:p>
          <a:endParaRPr lang="zh-CN" altLang="en-US"/>
        </a:p>
      </dgm:t>
    </dgm:pt>
    <dgm:pt modelId="{10D84071-DF2F-4F3F-984C-F3F7CFD29B57}" type="sibTrans" cxnId="{A5C9E56B-ACC6-4680-8F47-ABE40CF35042}">
      <dgm:prSet/>
      <dgm:spPr/>
      <dgm:t>
        <a:bodyPr/>
        <a:lstStyle/>
        <a:p>
          <a:endParaRPr lang="zh-CN" altLang="en-US"/>
        </a:p>
      </dgm:t>
    </dgm:pt>
    <dgm:pt modelId="{271BA40B-EBC7-4E2C-910F-3FB747C2813F}">
      <dgm:prSet phldrT="[文本]" custT="1"/>
      <dgm:spPr/>
      <dgm:t>
        <a:bodyPr/>
        <a:lstStyle/>
        <a:p>
          <a:r>
            <a:rPr lang="zh-CN" altLang="en-US" sz="2000" b="0" dirty="0" smtClean="0">
              <a:solidFill>
                <a:schemeClr val="tx1"/>
              </a:solidFill>
              <a:latin typeface="黑体" pitchFamily="2" charset="-122"/>
              <a:ea typeface="黑体" pitchFamily="2" charset="-122"/>
            </a:rPr>
            <a:t>基因工程与转基因安全性评价</a:t>
          </a:r>
          <a:endParaRPr lang="zh-CN" altLang="en-US" sz="2000" b="0" dirty="0">
            <a:solidFill>
              <a:schemeClr val="tx1"/>
            </a:solidFill>
          </a:endParaRPr>
        </a:p>
      </dgm:t>
    </dgm:pt>
    <dgm:pt modelId="{64573E26-5AF8-488F-AA03-A440FAC962B7}" type="parTrans" cxnId="{2ABBB0C0-DE59-4454-86E5-DDC44481F64E}">
      <dgm:prSet/>
      <dgm:spPr/>
      <dgm:t>
        <a:bodyPr/>
        <a:lstStyle/>
        <a:p>
          <a:endParaRPr lang="zh-CN" altLang="en-US"/>
        </a:p>
      </dgm:t>
    </dgm:pt>
    <dgm:pt modelId="{C01D33E0-6781-4259-AD2E-A6EC6102F6D5}" type="sibTrans" cxnId="{2ABBB0C0-DE59-4454-86E5-DDC44481F64E}">
      <dgm:prSet/>
      <dgm:spPr/>
      <dgm:t>
        <a:bodyPr/>
        <a:lstStyle/>
        <a:p>
          <a:endParaRPr lang="zh-CN" altLang="en-US"/>
        </a:p>
      </dgm:t>
    </dgm:pt>
    <dgm:pt modelId="{A3B61B14-1818-4ED7-8791-88835B9F4EE9}">
      <dgm:prSet phldrT="[文本]" custT="1"/>
      <dgm:spPr/>
      <dgm:t>
        <a:bodyPr/>
        <a:lstStyle/>
        <a:p>
          <a:r>
            <a:rPr lang="zh-CN" altLang="en-US" sz="2000" b="0" dirty="0" smtClean="0">
              <a:solidFill>
                <a:schemeClr val="tx1"/>
              </a:solidFill>
              <a:latin typeface="黑体" pitchFamily="2" charset="-122"/>
              <a:ea typeface="黑体" pitchFamily="2" charset="-122"/>
            </a:rPr>
            <a:t>植物保护</a:t>
          </a:r>
          <a:endParaRPr lang="zh-CN" altLang="en-US" sz="2000" b="0" dirty="0">
            <a:solidFill>
              <a:schemeClr val="tx1"/>
            </a:solidFill>
          </a:endParaRPr>
        </a:p>
      </dgm:t>
    </dgm:pt>
    <dgm:pt modelId="{6B0098BC-FCC7-4AD3-A3EE-DC5E8446A97C}" type="parTrans" cxnId="{4CB28C82-2378-4D91-8FC0-13E34262287C}">
      <dgm:prSet/>
      <dgm:spPr/>
      <dgm:t>
        <a:bodyPr/>
        <a:lstStyle/>
        <a:p>
          <a:endParaRPr lang="zh-CN" altLang="en-US"/>
        </a:p>
      </dgm:t>
    </dgm:pt>
    <dgm:pt modelId="{6C3FEBD2-F5D9-474B-8676-9A913F06ADB0}" type="sibTrans" cxnId="{4CB28C82-2378-4D91-8FC0-13E34262287C}">
      <dgm:prSet/>
      <dgm:spPr/>
      <dgm:t>
        <a:bodyPr/>
        <a:lstStyle/>
        <a:p>
          <a:endParaRPr lang="zh-CN" altLang="en-US"/>
        </a:p>
      </dgm:t>
    </dgm:pt>
    <dgm:pt modelId="{6FA8B502-56A3-4962-9C29-E22C0F811985}">
      <dgm:prSet phldrT="[文本]" custT="1"/>
      <dgm:spPr/>
      <dgm:t>
        <a:bodyPr/>
        <a:lstStyle/>
        <a:p>
          <a:r>
            <a:rPr lang="zh-CN" altLang="en-US" sz="2000" b="0" dirty="0" smtClean="0">
              <a:solidFill>
                <a:schemeClr val="tx1"/>
              </a:solidFill>
              <a:latin typeface="黑体" pitchFamily="49" charset="-122"/>
              <a:ea typeface="黑体" pitchFamily="49" charset="-122"/>
            </a:rPr>
            <a:t>质量安全与检测</a:t>
          </a:r>
          <a:endParaRPr lang="zh-CN" altLang="en-US" sz="2000" b="0" dirty="0">
            <a:solidFill>
              <a:schemeClr val="tx1"/>
            </a:solidFill>
            <a:latin typeface="黑体" pitchFamily="49" charset="-122"/>
            <a:ea typeface="黑体" pitchFamily="49" charset="-122"/>
          </a:endParaRPr>
        </a:p>
      </dgm:t>
    </dgm:pt>
    <dgm:pt modelId="{DE681BEF-F903-468A-981E-54C28F9AFE98}" type="parTrans" cxnId="{5F383C58-06C5-4596-B6CD-B7B6ABA910B7}">
      <dgm:prSet/>
      <dgm:spPr/>
      <dgm:t>
        <a:bodyPr/>
        <a:lstStyle/>
        <a:p>
          <a:endParaRPr lang="zh-CN" altLang="en-US"/>
        </a:p>
      </dgm:t>
    </dgm:pt>
    <dgm:pt modelId="{425F2DA6-AE80-4E4E-94B7-6E03986EA81D}" type="sibTrans" cxnId="{5F383C58-06C5-4596-B6CD-B7B6ABA910B7}">
      <dgm:prSet/>
      <dgm:spPr/>
      <dgm:t>
        <a:bodyPr/>
        <a:lstStyle/>
        <a:p>
          <a:endParaRPr lang="zh-CN" altLang="en-US"/>
        </a:p>
      </dgm:t>
    </dgm:pt>
    <dgm:pt modelId="{FAA81B9F-5CFE-47D2-A71F-D8AA569F58A5}" type="pres">
      <dgm:prSet presAssocID="{438A66DE-CE23-4C15-9461-0481606209F6}" presName="Name0" presStyleCnt="0">
        <dgm:presLayoutVars>
          <dgm:dir/>
          <dgm:animLvl val="lvl"/>
          <dgm:resizeHandles val="exact"/>
        </dgm:presLayoutVars>
      </dgm:prSet>
      <dgm:spPr/>
      <dgm:t>
        <a:bodyPr/>
        <a:lstStyle/>
        <a:p>
          <a:endParaRPr lang="zh-CN" altLang="en-US"/>
        </a:p>
      </dgm:t>
    </dgm:pt>
    <dgm:pt modelId="{BFB12E0D-A457-44CD-8CF4-38DEB6B01882}" type="pres">
      <dgm:prSet presAssocID="{52F56D53-B3F5-4B5E-8E80-EA82429591A7}" presName="linNode" presStyleCnt="0"/>
      <dgm:spPr/>
    </dgm:pt>
    <dgm:pt modelId="{06E144F4-E364-4DB2-9EC9-F977B0F586D9}" type="pres">
      <dgm:prSet presAssocID="{52F56D53-B3F5-4B5E-8E80-EA82429591A7}" presName="parentText" presStyleLbl="node1" presStyleIdx="0" presStyleCnt="4" custScaleX="64935" custScaleY="56635" custLinFactNeighborX="7869" custLinFactNeighborY="-1974">
        <dgm:presLayoutVars>
          <dgm:chMax val="1"/>
          <dgm:bulletEnabled val="1"/>
        </dgm:presLayoutVars>
      </dgm:prSet>
      <dgm:spPr/>
      <dgm:t>
        <a:bodyPr/>
        <a:lstStyle/>
        <a:p>
          <a:endParaRPr lang="zh-CN" altLang="en-US"/>
        </a:p>
      </dgm:t>
    </dgm:pt>
    <dgm:pt modelId="{D42CE1B3-D36D-4E0B-A0D9-3E8C7567F3A4}" type="pres">
      <dgm:prSet presAssocID="{52F56D53-B3F5-4B5E-8E80-EA82429591A7}" presName="descendantText" presStyleLbl="alignAccFollowNode1" presStyleIdx="0" presStyleCnt="4" custScaleY="83375" custLinFactNeighborX="22688" custLinFactNeighborY="-1203">
        <dgm:presLayoutVars>
          <dgm:bulletEnabled val="1"/>
        </dgm:presLayoutVars>
      </dgm:prSet>
      <dgm:spPr/>
      <dgm:t>
        <a:bodyPr/>
        <a:lstStyle/>
        <a:p>
          <a:endParaRPr lang="zh-CN" altLang="en-US"/>
        </a:p>
      </dgm:t>
    </dgm:pt>
    <dgm:pt modelId="{B354C188-F97F-4E32-BEA3-D3F38E581BB2}" type="pres">
      <dgm:prSet presAssocID="{63BD4FF5-0A80-4F53-B1FA-86C3690CE29F}" presName="sp" presStyleCnt="0"/>
      <dgm:spPr/>
    </dgm:pt>
    <dgm:pt modelId="{1C78F3EB-2042-4963-8F8C-7B4F1076CCDE}" type="pres">
      <dgm:prSet presAssocID="{847F44E3-893B-40B0-B54F-3EB691B64B7A}" presName="linNode" presStyleCnt="0"/>
      <dgm:spPr/>
    </dgm:pt>
    <dgm:pt modelId="{236198BB-6341-4630-92BC-260D00F1B737}" type="pres">
      <dgm:prSet presAssocID="{847F44E3-893B-40B0-B54F-3EB691B64B7A}" presName="parentText" presStyleLbl="node1" presStyleIdx="1" presStyleCnt="4" custScaleX="67151" custScaleY="47297" custLinFactNeighborX="7869" custLinFactNeighborY="-5085">
        <dgm:presLayoutVars>
          <dgm:chMax val="1"/>
          <dgm:bulletEnabled val="1"/>
        </dgm:presLayoutVars>
      </dgm:prSet>
      <dgm:spPr/>
      <dgm:t>
        <a:bodyPr/>
        <a:lstStyle/>
        <a:p>
          <a:endParaRPr lang="zh-CN" altLang="en-US"/>
        </a:p>
      </dgm:t>
    </dgm:pt>
    <dgm:pt modelId="{0482AD1F-0E47-4755-A521-A10E2D26BBC3}" type="pres">
      <dgm:prSet presAssocID="{847F44E3-893B-40B0-B54F-3EB691B64B7A}" presName="descendantText" presStyleLbl="alignAccFollowNode1" presStyleIdx="1" presStyleCnt="4" custScaleY="67356" custLinFactNeighborX="22874" custLinFactNeighborY="-5092">
        <dgm:presLayoutVars>
          <dgm:bulletEnabled val="1"/>
        </dgm:presLayoutVars>
      </dgm:prSet>
      <dgm:spPr/>
      <dgm:t>
        <a:bodyPr/>
        <a:lstStyle/>
        <a:p>
          <a:endParaRPr lang="zh-CN" altLang="en-US"/>
        </a:p>
      </dgm:t>
    </dgm:pt>
    <dgm:pt modelId="{66D91A51-3607-43AF-9B41-CFF6D3FC9A25}" type="pres">
      <dgm:prSet presAssocID="{3AC62941-34BC-4C71-88A3-D06582F1F3AB}" presName="sp" presStyleCnt="0"/>
      <dgm:spPr/>
    </dgm:pt>
    <dgm:pt modelId="{0008568C-EBE6-42C2-BAC5-F46DE16E111B}" type="pres">
      <dgm:prSet presAssocID="{339CE4B8-603B-4999-80F8-E50049AC1855}" presName="linNode" presStyleCnt="0"/>
      <dgm:spPr/>
    </dgm:pt>
    <dgm:pt modelId="{00477A21-FE9A-415B-B07B-1F81E0EC477A}" type="pres">
      <dgm:prSet presAssocID="{339CE4B8-603B-4999-80F8-E50049AC1855}" presName="parentText" presStyleLbl="node1" presStyleIdx="2" presStyleCnt="4" custScaleX="67151" custScaleY="17002" custLinFactNeighborX="7869" custLinFactNeighborY="-9064">
        <dgm:presLayoutVars>
          <dgm:chMax val="1"/>
          <dgm:bulletEnabled val="1"/>
        </dgm:presLayoutVars>
      </dgm:prSet>
      <dgm:spPr/>
      <dgm:t>
        <a:bodyPr/>
        <a:lstStyle/>
        <a:p>
          <a:endParaRPr lang="zh-CN" altLang="en-US"/>
        </a:p>
      </dgm:t>
    </dgm:pt>
    <dgm:pt modelId="{50CFD72D-7417-4195-A47C-21B3F11845F1}" type="pres">
      <dgm:prSet presAssocID="{339CE4B8-603B-4999-80F8-E50049AC1855}" presName="descendantText" presStyleLbl="alignAccFollowNode1" presStyleIdx="2" presStyleCnt="4" custScaleY="21664" custLinFactNeighborX="16790" custLinFactNeighborY="-10146">
        <dgm:presLayoutVars>
          <dgm:bulletEnabled val="1"/>
        </dgm:presLayoutVars>
      </dgm:prSet>
      <dgm:spPr/>
      <dgm:t>
        <a:bodyPr/>
        <a:lstStyle/>
        <a:p>
          <a:endParaRPr lang="zh-CN" altLang="en-US"/>
        </a:p>
      </dgm:t>
    </dgm:pt>
    <dgm:pt modelId="{6BFC0BD3-1C61-400A-9193-5C4FB90772CE}" type="pres">
      <dgm:prSet presAssocID="{F6598952-8200-4FFC-940A-2E0F07EC6CDA}" presName="sp" presStyleCnt="0"/>
      <dgm:spPr/>
    </dgm:pt>
    <dgm:pt modelId="{D9280241-FEDC-4BD1-AF42-D8F2C68B7C9F}" type="pres">
      <dgm:prSet presAssocID="{82839A3C-6873-4A17-B77A-7FB2A9302E2B}" presName="linNode" presStyleCnt="0"/>
      <dgm:spPr/>
    </dgm:pt>
    <dgm:pt modelId="{8C3D53D9-863C-452F-BB00-AE7D13BB44BE}" type="pres">
      <dgm:prSet presAssocID="{82839A3C-6873-4A17-B77A-7FB2A9302E2B}" presName="parentText" presStyleLbl="node1" presStyleIdx="3" presStyleCnt="4" custScaleX="66670" custScaleY="18012" custLinFactNeighborX="7869" custLinFactNeighborY="-10937">
        <dgm:presLayoutVars>
          <dgm:chMax val="1"/>
          <dgm:bulletEnabled val="1"/>
        </dgm:presLayoutVars>
      </dgm:prSet>
      <dgm:spPr/>
      <dgm:t>
        <a:bodyPr/>
        <a:lstStyle/>
        <a:p>
          <a:endParaRPr lang="zh-CN" altLang="en-US"/>
        </a:p>
      </dgm:t>
    </dgm:pt>
    <dgm:pt modelId="{6C78429B-D18C-40F5-B675-B93E848F299E}" type="pres">
      <dgm:prSet presAssocID="{82839A3C-6873-4A17-B77A-7FB2A9302E2B}" presName="descendantText" presStyleLbl="alignAccFollowNode1" presStyleIdx="3" presStyleCnt="4" custScaleY="25081" custLinFactNeighborX="17271" custLinFactNeighborY="-14135">
        <dgm:presLayoutVars>
          <dgm:bulletEnabled val="1"/>
        </dgm:presLayoutVars>
      </dgm:prSet>
      <dgm:spPr/>
      <dgm:t>
        <a:bodyPr/>
        <a:lstStyle/>
        <a:p>
          <a:endParaRPr lang="zh-CN" altLang="en-US"/>
        </a:p>
      </dgm:t>
    </dgm:pt>
  </dgm:ptLst>
  <dgm:cxnLst>
    <dgm:cxn modelId="{B613C96D-1667-44C9-B845-1FA5AAE35A15}" srcId="{438A66DE-CE23-4C15-9461-0481606209F6}" destId="{82839A3C-6873-4A17-B77A-7FB2A9302E2B}" srcOrd="3" destOrd="0" parTransId="{0C5E4449-71EE-4C01-A451-3DF0FC277223}" sibTransId="{CF58FCC7-BA7B-4AE7-882D-79DB538F6834}"/>
    <dgm:cxn modelId="{71AD02E3-71BC-4909-97E4-C1ADA6CEB669}" type="presOf" srcId="{271BA40B-EBC7-4E2C-910F-3FB747C2813F}" destId="{D42CE1B3-D36D-4E0B-A0D9-3E8C7567F3A4}" srcOrd="0" destOrd="3" presId="urn:microsoft.com/office/officeart/2005/8/layout/vList5"/>
    <dgm:cxn modelId="{2ABBB0C0-DE59-4454-86E5-DDC44481F64E}" srcId="{52F56D53-B3F5-4B5E-8E80-EA82429591A7}" destId="{271BA40B-EBC7-4E2C-910F-3FB747C2813F}" srcOrd="3" destOrd="0" parTransId="{64573E26-5AF8-488F-AA03-A440FAC962B7}" sibTransId="{C01D33E0-6781-4259-AD2E-A6EC6102F6D5}"/>
    <dgm:cxn modelId="{A5C9E56B-ACC6-4680-8F47-ABE40CF35042}" srcId="{52F56D53-B3F5-4B5E-8E80-EA82429591A7}" destId="{948B991E-24E8-47AE-9CFB-88A9961862CB}" srcOrd="2" destOrd="0" parTransId="{0333C477-E694-4B5C-B3F0-81719ADD1F00}" sibTransId="{10D84071-DF2F-4F3F-984C-F3F7CFD29B57}"/>
    <dgm:cxn modelId="{BEF52E31-AA4A-41B6-9C17-BC6E770AB31D}" type="presOf" srcId="{61B1FDCC-1C0F-4508-B5C5-E0FB55EF07B5}" destId="{D42CE1B3-D36D-4E0B-A0D9-3E8C7567F3A4}" srcOrd="0" destOrd="1" presId="urn:microsoft.com/office/officeart/2005/8/layout/vList5"/>
    <dgm:cxn modelId="{4CB28C82-2378-4D91-8FC0-13E34262287C}" srcId="{847F44E3-893B-40B0-B54F-3EB691B64B7A}" destId="{A3B61B14-1818-4ED7-8791-88835B9F4EE9}" srcOrd="2" destOrd="0" parTransId="{6B0098BC-FCC7-4AD3-A3EE-DC5E8446A97C}" sibTransId="{6C3FEBD2-F5D9-474B-8676-9A913F06ADB0}"/>
    <dgm:cxn modelId="{40B429D5-1F3C-4202-9B36-0C794A5B9CC0}" srcId="{847F44E3-893B-40B0-B54F-3EB691B64B7A}" destId="{89247C4B-100A-4280-A280-E0F7750E29AD}" srcOrd="0" destOrd="0" parTransId="{3F861278-886C-44A0-B367-2D1FAC0C67AB}" sibTransId="{4D7E1BC5-93D8-4C48-9289-FF7961CD23EC}"/>
    <dgm:cxn modelId="{01E47F1F-885B-4ABD-8484-091B3F6AAB43}" srcId="{339CE4B8-603B-4999-80F8-E50049AC1855}" destId="{DE668B8B-DB78-49EB-96F4-43AC8E8A1765}" srcOrd="0" destOrd="0" parTransId="{06316BA7-3431-40EF-88C1-58E9EEE82DDA}" sibTransId="{994EDBCA-8A66-4A9B-BA30-6C7A0E974D85}"/>
    <dgm:cxn modelId="{FC721A14-AAC1-4E3A-A94F-40D7E64AAC14}" type="presOf" srcId="{52F56D53-B3F5-4B5E-8E80-EA82429591A7}" destId="{06E144F4-E364-4DB2-9EC9-F977B0F586D9}" srcOrd="0" destOrd="0" presId="urn:microsoft.com/office/officeart/2005/8/layout/vList5"/>
    <dgm:cxn modelId="{45A00A6B-07BB-476F-9CDD-6CB0A924BF22}" type="presOf" srcId="{438A66DE-CE23-4C15-9461-0481606209F6}" destId="{FAA81B9F-5CFE-47D2-A71F-D8AA569F58A5}" srcOrd="0" destOrd="0" presId="urn:microsoft.com/office/officeart/2005/8/layout/vList5"/>
    <dgm:cxn modelId="{75ECABD8-12E9-4A2B-99A5-EDC03A112B4A}" type="presOf" srcId="{339CE4B8-603B-4999-80F8-E50049AC1855}" destId="{00477A21-FE9A-415B-B07B-1F81E0EC477A}" srcOrd="0" destOrd="0" presId="urn:microsoft.com/office/officeart/2005/8/layout/vList5"/>
    <dgm:cxn modelId="{BDA7D374-6C75-40FA-96CD-9BF1B2AB9D15}" srcId="{438A66DE-CE23-4C15-9461-0481606209F6}" destId="{847F44E3-893B-40B0-B54F-3EB691B64B7A}" srcOrd="1" destOrd="0" parTransId="{7D42C37A-A37C-41EE-BF63-26F5FC06C5E8}" sibTransId="{3AC62941-34BC-4C71-88A3-D06582F1F3AB}"/>
    <dgm:cxn modelId="{5F383C58-06C5-4596-B6CD-B7B6ABA910B7}" srcId="{82839A3C-6873-4A17-B77A-7FB2A9302E2B}" destId="{6FA8B502-56A3-4962-9C29-E22C0F811985}" srcOrd="0" destOrd="0" parTransId="{DE681BEF-F903-468A-981E-54C28F9AFE98}" sibTransId="{425F2DA6-AE80-4E4E-94B7-6E03986EA81D}"/>
    <dgm:cxn modelId="{2C13A3D6-D898-4CD1-8F01-262E5377D992}" srcId="{438A66DE-CE23-4C15-9461-0481606209F6}" destId="{52F56D53-B3F5-4B5E-8E80-EA82429591A7}" srcOrd="0" destOrd="0" parTransId="{3B8CD7A1-8EAD-45CC-88FB-228D201C3237}" sibTransId="{63BD4FF5-0A80-4F53-B1FA-86C3690CE29F}"/>
    <dgm:cxn modelId="{9E738EEB-3F31-49CA-81C7-200ADE602707}" type="presOf" srcId="{EDA6BD66-A27E-4977-935C-DC2DBF4B8659}" destId="{D42CE1B3-D36D-4E0B-A0D9-3E8C7567F3A4}" srcOrd="0" destOrd="0" presId="urn:microsoft.com/office/officeart/2005/8/layout/vList5"/>
    <dgm:cxn modelId="{919CA773-23CB-4F48-AF1C-4D3186CA5C2C}" srcId="{52F56D53-B3F5-4B5E-8E80-EA82429591A7}" destId="{61B1FDCC-1C0F-4508-B5C5-E0FB55EF07B5}" srcOrd="1" destOrd="0" parTransId="{0DC665E3-5345-4AA0-9CEC-DF1618A5ED83}" sibTransId="{CB54211D-D775-44DE-90CD-8BF387A99F42}"/>
    <dgm:cxn modelId="{B9D207BA-3FE2-420F-BDCA-151BC11C0693}" type="presOf" srcId="{847F44E3-893B-40B0-B54F-3EB691B64B7A}" destId="{236198BB-6341-4630-92BC-260D00F1B737}" srcOrd="0" destOrd="0" presId="urn:microsoft.com/office/officeart/2005/8/layout/vList5"/>
    <dgm:cxn modelId="{2FF0333E-0D7A-46C9-93D1-D2420DCE4CE4}" srcId="{847F44E3-893B-40B0-B54F-3EB691B64B7A}" destId="{37A75CDE-838D-4FD8-A751-4D840A383B38}" srcOrd="1" destOrd="0" parTransId="{DE6CA512-9F7E-495C-B18D-43F06AB5E58D}" sibTransId="{2C5E1941-933F-4897-AAD3-659B0113B3B0}"/>
    <dgm:cxn modelId="{7DEF1C07-8BC6-40AA-8AAE-574E104840B6}" type="presOf" srcId="{DE668B8B-DB78-49EB-96F4-43AC8E8A1765}" destId="{50CFD72D-7417-4195-A47C-21B3F11845F1}" srcOrd="0" destOrd="0" presId="urn:microsoft.com/office/officeart/2005/8/layout/vList5"/>
    <dgm:cxn modelId="{7EEF9066-B509-400C-B504-EF1F70D3C9AD}" type="presOf" srcId="{89247C4B-100A-4280-A280-E0F7750E29AD}" destId="{0482AD1F-0E47-4755-A521-A10E2D26BBC3}" srcOrd="0" destOrd="0" presId="urn:microsoft.com/office/officeart/2005/8/layout/vList5"/>
    <dgm:cxn modelId="{80147BCE-6841-43A7-95DD-4CA67F599ED8}" srcId="{52F56D53-B3F5-4B5E-8E80-EA82429591A7}" destId="{EDA6BD66-A27E-4977-935C-DC2DBF4B8659}" srcOrd="0" destOrd="0" parTransId="{24523536-CBCC-438E-A5F0-55E5E376628D}" sibTransId="{C408964B-9092-46D3-AEC7-7692811BB8A3}"/>
    <dgm:cxn modelId="{7B6A6ADC-CC73-4390-8975-0E622A0C511D}" type="presOf" srcId="{6FA8B502-56A3-4962-9C29-E22C0F811985}" destId="{6C78429B-D18C-40F5-B675-B93E848F299E}" srcOrd="0" destOrd="0" presId="urn:microsoft.com/office/officeart/2005/8/layout/vList5"/>
    <dgm:cxn modelId="{D8C2799C-62C8-4C18-B7A0-E57B18BF9D12}" type="presOf" srcId="{A3B61B14-1818-4ED7-8791-88835B9F4EE9}" destId="{0482AD1F-0E47-4755-A521-A10E2D26BBC3}" srcOrd="0" destOrd="2" presId="urn:microsoft.com/office/officeart/2005/8/layout/vList5"/>
    <dgm:cxn modelId="{BC2A41AB-E1F5-44E9-8477-8C467531AC98}" type="presOf" srcId="{82839A3C-6873-4A17-B77A-7FB2A9302E2B}" destId="{8C3D53D9-863C-452F-BB00-AE7D13BB44BE}" srcOrd="0" destOrd="0" presId="urn:microsoft.com/office/officeart/2005/8/layout/vList5"/>
    <dgm:cxn modelId="{279C3B73-F78B-4575-919D-5FE47FCDB933}" type="presOf" srcId="{37A75CDE-838D-4FD8-A751-4D840A383B38}" destId="{0482AD1F-0E47-4755-A521-A10E2D26BBC3}" srcOrd="0" destOrd="1" presId="urn:microsoft.com/office/officeart/2005/8/layout/vList5"/>
    <dgm:cxn modelId="{2320D55E-16CE-49D7-9ED1-F94CB2FB584A}" type="presOf" srcId="{948B991E-24E8-47AE-9CFB-88A9961862CB}" destId="{D42CE1B3-D36D-4E0B-A0D9-3E8C7567F3A4}" srcOrd="0" destOrd="2" presId="urn:microsoft.com/office/officeart/2005/8/layout/vList5"/>
    <dgm:cxn modelId="{972AC9BC-018E-48F4-86B1-188CA715289C}" srcId="{438A66DE-CE23-4C15-9461-0481606209F6}" destId="{339CE4B8-603B-4999-80F8-E50049AC1855}" srcOrd="2" destOrd="0" parTransId="{17CA51E2-D875-47E3-BCC6-29845836780E}" sibTransId="{F6598952-8200-4FFC-940A-2E0F07EC6CDA}"/>
    <dgm:cxn modelId="{3853C341-9FA1-470D-A6BE-4AB53C53C157}" type="presParOf" srcId="{FAA81B9F-5CFE-47D2-A71F-D8AA569F58A5}" destId="{BFB12E0D-A457-44CD-8CF4-38DEB6B01882}" srcOrd="0" destOrd="0" presId="urn:microsoft.com/office/officeart/2005/8/layout/vList5"/>
    <dgm:cxn modelId="{372E643B-1F64-4A05-A132-5BBCEAA52AAB}" type="presParOf" srcId="{BFB12E0D-A457-44CD-8CF4-38DEB6B01882}" destId="{06E144F4-E364-4DB2-9EC9-F977B0F586D9}" srcOrd="0" destOrd="0" presId="urn:microsoft.com/office/officeart/2005/8/layout/vList5"/>
    <dgm:cxn modelId="{6E01CC7C-0BF5-431E-8FA1-AA4748AA4DF1}" type="presParOf" srcId="{BFB12E0D-A457-44CD-8CF4-38DEB6B01882}" destId="{D42CE1B3-D36D-4E0B-A0D9-3E8C7567F3A4}" srcOrd="1" destOrd="0" presId="urn:microsoft.com/office/officeart/2005/8/layout/vList5"/>
    <dgm:cxn modelId="{F4BA80F9-EC78-4654-AE3D-A867D6680404}" type="presParOf" srcId="{FAA81B9F-5CFE-47D2-A71F-D8AA569F58A5}" destId="{B354C188-F97F-4E32-BEA3-D3F38E581BB2}" srcOrd="1" destOrd="0" presId="urn:microsoft.com/office/officeart/2005/8/layout/vList5"/>
    <dgm:cxn modelId="{1FB6CCD6-0E47-496E-8AA3-CAA288AFE1F5}" type="presParOf" srcId="{FAA81B9F-5CFE-47D2-A71F-D8AA569F58A5}" destId="{1C78F3EB-2042-4963-8F8C-7B4F1076CCDE}" srcOrd="2" destOrd="0" presId="urn:microsoft.com/office/officeart/2005/8/layout/vList5"/>
    <dgm:cxn modelId="{FB9DE837-75AB-4491-A2E3-9E1577628C24}" type="presParOf" srcId="{1C78F3EB-2042-4963-8F8C-7B4F1076CCDE}" destId="{236198BB-6341-4630-92BC-260D00F1B737}" srcOrd="0" destOrd="0" presId="urn:microsoft.com/office/officeart/2005/8/layout/vList5"/>
    <dgm:cxn modelId="{BE868925-B765-4A7F-A74F-8ABEF212CC35}" type="presParOf" srcId="{1C78F3EB-2042-4963-8F8C-7B4F1076CCDE}" destId="{0482AD1F-0E47-4755-A521-A10E2D26BBC3}" srcOrd="1" destOrd="0" presId="urn:microsoft.com/office/officeart/2005/8/layout/vList5"/>
    <dgm:cxn modelId="{0F491747-0B2A-4674-AC4B-02588F4D7D72}" type="presParOf" srcId="{FAA81B9F-5CFE-47D2-A71F-D8AA569F58A5}" destId="{66D91A51-3607-43AF-9B41-CFF6D3FC9A25}" srcOrd="3" destOrd="0" presId="urn:microsoft.com/office/officeart/2005/8/layout/vList5"/>
    <dgm:cxn modelId="{979AE085-B29A-4A44-9F1B-BB558D0D59B0}" type="presParOf" srcId="{FAA81B9F-5CFE-47D2-A71F-D8AA569F58A5}" destId="{0008568C-EBE6-42C2-BAC5-F46DE16E111B}" srcOrd="4" destOrd="0" presId="urn:microsoft.com/office/officeart/2005/8/layout/vList5"/>
    <dgm:cxn modelId="{EF9DCEFF-1319-44D0-BC7B-D9EC191266C8}" type="presParOf" srcId="{0008568C-EBE6-42C2-BAC5-F46DE16E111B}" destId="{00477A21-FE9A-415B-B07B-1F81E0EC477A}" srcOrd="0" destOrd="0" presId="urn:microsoft.com/office/officeart/2005/8/layout/vList5"/>
    <dgm:cxn modelId="{F794CA37-A713-4D69-BA39-67779A202C6D}" type="presParOf" srcId="{0008568C-EBE6-42C2-BAC5-F46DE16E111B}" destId="{50CFD72D-7417-4195-A47C-21B3F11845F1}" srcOrd="1" destOrd="0" presId="urn:microsoft.com/office/officeart/2005/8/layout/vList5"/>
    <dgm:cxn modelId="{DF45B02D-1CF5-4485-AB14-F17632853B91}" type="presParOf" srcId="{FAA81B9F-5CFE-47D2-A71F-D8AA569F58A5}" destId="{6BFC0BD3-1C61-400A-9193-5C4FB90772CE}" srcOrd="5" destOrd="0" presId="urn:microsoft.com/office/officeart/2005/8/layout/vList5"/>
    <dgm:cxn modelId="{5A1D010B-0BB6-4643-B182-3EC1A7E792B1}" type="presParOf" srcId="{FAA81B9F-5CFE-47D2-A71F-D8AA569F58A5}" destId="{D9280241-FEDC-4BD1-AF42-D8F2C68B7C9F}" srcOrd="6" destOrd="0" presId="urn:microsoft.com/office/officeart/2005/8/layout/vList5"/>
    <dgm:cxn modelId="{B8C9C7C5-530F-42D8-A93D-7627B8F659C8}" type="presParOf" srcId="{D9280241-FEDC-4BD1-AF42-D8F2C68B7C9F}" destId="{8C3D53D9-863C-452F-BB00-AE7D13BB44BE}" srcOrd="0" destOrd="0" presId="urn:microsoft.com/office/officeart/2005/8/layout/vList5"/>
    <dgm:cxn modelId="{2F6B155D-F497-4E6B-AA1D-E4630D3F3C0B}" type="presParOf" srcId="{D9280241-FEDC-4BD1-AF42-D8F2C68B7C9F}" destId="{6C78429B-D18C-40F5-B675-B93E848F299E}"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AE4C72A3-9CA2-4964-8A28-AF9832A00F01}" type="doc">
      <dgm:prSet loTypeId="urn:microsoft.com/office/officeart/2005/8/layout/orgChart1" loCatId="hierarchy" qsTypeId="urn:microsoft.com/office/officeart/2005/8/quickstyle/3d1" qsCatId="3D" csTypeId="urn:microsoft.com/office/officeart/2005/8/colors/accent1_2#3" csCatId="accent1" phldr="1"/>
      <dgm:spPr/>
      <dgm:t>
        <a:bodyPr/>
        <a:lstStyle/>
        <a:p>
          <a:endParaRPr lang="zh-CN" altLang="en-US"/>
        </a:p>
      </dgm:t>
    </dgm:pt>
    <dgm:pt modelId="{B1114D69-AC73-4F68-83C2-BBFC1D94FA91}">
      <dgm:prSet phldrT="[文本]" custT="1"/>
      <dgm:spPr/>
      <dgm:t>
        <a:bodyPr/>
        <a:lstStyle/>
        <a:p>
          <a:pPr>
            <a:lnSpc>
              <a:spcPct val="100000"/>
            </a:lnSpc>
            <a:spcAft>
              <a:spcPts val="0"/>
            </a:spcAft>
          </a:pPr>
          <a:r>
            <a:rPr lang="zh-CN" altLang="en-US" sz="2000" dirty="0" smtClean="0">
              <a:solidFill>
                <a:schemeClr val="tx1"/>
              </a:solidFill>
              <a:latin typeface="黑体" pitchFamily="49" charset="-122"/>
              <a:ea typeface="黑体" pitchFamily="49" charset="-122"/>
            </a:rPr>
            <a:t>组长：所长</a:t>
          </a:r>
          <a:endParaRPr lang="en-US" altLang="zh-CN" sz="2000" dirty="0" smtClean="0">
            <a:solidFill>
              <a:schemeClr val="tx1"/>
            </a:solidFill>
            <a:latin typeface="黑体" pitchFamily="49" charset="-122"/>
            <a:ea typeface="黑体" pitchFamily="49" charset="-122"/>
          </a:endParaRPr>
        </a:p>
        <a:p>
          <a:pPr>
            <a:lnSpc>
              <a:spcPct val="100000"/>
            </a:lnSpc>
            <a:spcAft>
              <a:spcPts val="0"/>
            </a:spcAft>
          </a:pPr>
          <a:r>
            <a:rPr lang="zh-CN" altLang="en-US" sz="2000" dirty="0" smtClean="0">
              <a:solidFill>
                <a:schemeClr val="tx1"/>
              </a:solidFill>
              <a:latin typeface="黑体" pitchFamily="49" charset="-122"/>
              <a:ea typeface="黑体" pitchFamily="49" charset="-122"/>
            </a:rPr>
            <a:t>（法人代表）</a:t>
          </a:r>
          <a:endParaRPr lang="zh-CN" altLang="en-US" sz="2000" dirty="0">
            <a:solidFill>
              <a:schemeClr val="tx1"/>
            </a:solidFill>
            <a:latin typeface="黑体" pitchFamily="49" charset="-122"/>
            <a:ea typeface="黑体" pitchFamily="49" charset="-122"/>
          </a:endParaRPr>
        </a:p>
      </dgm:t>
    </dgm:pt>
    <dgm:pt modelId="{61EC777B-835C-445C-A880-BEE8223FD383}" type="parTrans" cxnId="{828E7E8E-8332-4134-996E-D28F44605573}">
      <dgm:prSet/>
      <dgm:spPr/>
      <dgm:t>
        <a:bodyPr/>
        <a:lstStyle/>
        <a:p>
          <a:endParaRPr lang="zh-CN" altLang="en-US"/>
        </a:p>
      </dgm:t>
    </dgm:pt>
    <dgm:pt modelId="{9918A078-FD50-4FD3-B5D8-3CE9341AB66C}" type="sibTrans" cxnId="{828E7E8E-8332-4134-996E-D28F44605573}">
      <dgm:prSet/>
      <dgm:spPr/>
      <dgm:t>
        <a:bodyPr/>
        <a:lstStyle/>
        <a:p>
          <a:endParaRPr lang="zh-CN" altLang="en-US"/>
        </a:p>
      </dgm:t>
    </dgm:pt>
    <dgm:pt modelId="{8D3E706B-205B-45C1-89FD-000A8E038D8F}" type="asst">
      <dgm:prSet phldrT="[文本]" custT="1"/>
      <dgm:spPr/>
      <dgm:t>
        <a:bodyPr/>
        <a:lstStyle/>
        <a:p>
          <a:r>
            <a:rPr lang="zh-CN" altLang="en-US" sz="2000" dirty="0" smtClean="0">
              <a:solidFill>
                <a:schemeClr val="tx1"/>
              </a:solidFill>
              <a:latin typeface="黑体" pitchFamily="49" charset="-122"/>
              <a:ea typeface="黑体" pitchFamily="49" charset="-122"/>
            </a:rPr>
            <a:t>副组长：分管副所长</a:t>
          </a:r>
          <a:endParaRPr lang="zh-CN" altLang="en-US" sz="2000" dirty="0">
            <a:solidFill>
              <a:schemeClr val="tx1"/>
            </a:solidFill>
            <a:latin typeface="黑体" pitchFamily="49" charset="-122"/>
            <a:ea typeface="黑体" pitchFamily="49" charset="-122"/>
          </a:endParaRPr>
        </a:p>
      </dgm:t>
    </dgm:pt>
    <dgm:pt modelId="{C28C3691-4D0A-482D-9F55-325D8B217D35}" type="parTrans" cxnId="{3BB04A4B-A6AF-4CD0-8D97-9469653CD941}">
      <dgm:prSet/>
      <dgm:spPr/>
      <dgm:t>
        <a:bodyPr/>
        <a:lstStyle/>
        <a:p>
          <a:endParaRPr lang="zh-CN" altLang="en-US"/>
        </a:p>
      </dgm:t>
    </dgm:pt>
    <dgm:pt modelId="{0CF95D15-497F-4A77-A1BD-E868A27E299F}" type="sibTrans" cxnId="{3BB04A4B-A6AF-4CD0-8D97-9469653CD941}">
      <dgm:prSet/>
      <dgm:spPr/>
      <dgm:t>
        <a:bodyPr/>
        <a:lstStyle/>
        <a:p>
          <a:endParaRPr lang="zh-CN" altLang="en-US"/>
        </a:p>
      </dgm:t>
    </dgm:pt>
    <dgm:pt modelId="{C558A960-D5ED-4D3B-A295-45B6D2634E07}">
      <dgm:prSet phldrT="[文本]" custT="1"/>
      <dgm:spPr/>
      <dgm:t>
        <a:bodyPr/>
        <a:lstStyle/>
        <a:p>
          <a:r>
            <a:rPr lang="zh-CN" altLang="en-US" sz="2000" dirty="0" smtClean="0">
              <a:solidFill>
                <a:schemeClr val="tx1"/>
              </a:solidFill>
              <a:latin typeface="黑体" pitchFamily="49" charset="-122"/>
              <a:ea typeface="黑体" pitchFamily="49" charset="-122"/>
            </a:rPr>
            <a:t>纪检处长</a:t>
          </a:r>
          <a:endParaRPr lang="zh-CN" altLang="en-US" sz="2000" dirty="0">
            <a:solidFill>
              <a:schemeClr val="tx1"/>
            </a:solidFill>
            <a:latin typeface="黑体" pitchFamily="49" charset="-122"/>
            <a:ea typeface="黑体" pitchFamily="49" charset="-122"/>
          </a:endParaRPr>
        </a:p>
      </dgm:t>
    </dgm:pt>
    <dgm:pt modelId="{522A1AF5-69D9-4E3F-8953-EEB499FDFFD6}" type="parTrans" cxnId="{78B2A918-AF96-4516-A43A-3E90D9E5D292}">
      <dgm:prSet/>
      <dgm:spPr/>
      <dgm:t>
        <a:bodyPr/>
        <a:lstStyle/>
        <a:p>
          <a:endParaRPr lang="zh-CN" altLang="en-US"/>
        </a:p>
      </dgm:t>
    </dgm:pt>
    <dgm:pt modelId="{D6E94E5B-E265-474B-B7D0-4BCC3370D0D2}" type="sibTrans" cxnId="{78B2A918-AF96-4516-A43A-3E90D9E5D292}">
      <dgm:prSet/>
      <dgm:spPr/>
      <dgm:t>
        <a:bodyPr/>
        <a:lstStyle/>
        <a:p>
          <a:endParaRPr lang="zh-CN" altLang="en-US"/>
        </a:p>
      </dgm:t>
    </dgm:pt>
    <dgm:pt modelId="{484985C5-13C5-45F6-863F-7F68AFF6ECF6}">
      <dgm:prSet phldrT="[文本]" custT="1"/>
      <dgm:spPr/>
      <dgm:t>
        <a:bodyPr/>
        <a:lstStyle/>
        <a:p>
          <a:r>
            <a:rPr lang="zh-CN" altLang="en-US" sz="2000" dirty="0" smtClean="0">
              <a:solidFill>
                <a:schemeClr val="tx1"/>
              </a:solidFill>
              <a:latin typeface="黑体" pitchFamily="49" charset="-122"/>
              <a:ea typeface="黑体" pitchFamily="49" charset="-122"/>
            </a:rPr>
            <a:t>基建处长</a:t>
          </a:r>
          <a:endParaRPr lang="zh-CN" altLang="en-US" sz="2000" dirty="0">
            <a:solidFill>
              <a:schemeClr val="tx1"/>
            </a:solidFill>
            <a:latin typeface="黑体" pitchFamily="49" charset="-122"/>
            <a:ea typeface="黑体" pitchFamily="49" charset="-122"/>
          </a:endParaRPr>
        </a:p>
      </dgm:t>
    </dgm:pt>
    <dgm:pt modelId="{0E198AF1-3127-4CBF-8FDF-1F2AC175EA1C}" type="parTrans" cxnId="{C2F5FA9B-CBF4-41BB-AA1E-5778401B33DF}">
      <dgm:prSet/>
      <dgm:spPr/>
      <dgm:t>
        <a:bodyPr/>
        <a:lstStyle/>
        <a:p>
          <a:endParaRPr lang="zh-CN" altLang="en-US"/>
        </a:p>
      </dgm:t>
    </dgm:pt>
    <dgm:pt modelId="{1F68A444-982B-468C-AE45-C2AE618454B8}" type="sibTrans" cxnId="{C2F5FA9B-CBF4-41BB-AA1E-5778401B33DF}">
      <dgm:prSet/>
      <dgm:spPr/>
      <dgm:t>
        <a:bodyPr/>
        <a:lstStyle/>
        <a:p>
          <a:endParaRPr lang="zh-CN" altLang="en-US"/>
        </a:p>
      </dgm:t>
    </dgm:pt>
    <dgm:pt modelId="{6EA0E755-4F57-41F2-A0AF-CAD903C00EE2}">
      <dgm:prSet phldrT="[文本]" custT="1"/>
      <dgm:spPr/>
      <dgm:t>
        <a:bodyPr/>
        <a:lstStyle/>
        <a:p>
          <a:r>
            <a:rPr lang="zh-CN" altLang="en-US" sz="2000" dirty="0" smtClean="0">
              <a:solidFill>
                <a:schemeClr val="tx1"/>
              </a:solidFill>
              <a:latin typeface="黑体" pitchFamily="49" charset="-122"/>
              <a:ea typeface="黑体" pitchFamily="49" charset="-122"/>
            </a:rPr>
            <a:t>设备处长</a:t>
          </a:r>
          <a:endParaRPr lang="zh-CN" altLang="en-US" sz="2000" dirty="0">
            <a:solidFill>
              <a:schemeClr val="tx1"/>
            </a:solidFill>
            <a:latin typeface="黑体" pitchFamily="49" charset="-122"/>
            <a:ea typeface="黑体" pitchFamily="49" charset="-122"/>
          </a:endParaRPr>
        </a:p>
      </dgm:t>
    </dgm:pt>
    <dgm:pt modelId="{9BE5314A-D46D-482B-B2C6-F67AB5B14144}" type="parTrans" cxnId="{ABB3EF51-4B91-484A-AD06-9AB65D4A2285}">
      <dgm:prSet/>
      <dgm:spPr/>
      <dgm:t>
        <a:bodyPr/>
        <a:lstStyle/>
        <a:p>
          <a:endParaRPr lang="zh-CN" altLang="en-US"/>
        </a:p>
      </dgm:t>
    </dgm:pt>
    <dgm:pt modelId="{57102A66-D764-41AA-8B78-D7E57F9C9BC4}" type="sibTrans" cxnId="{ABB3EF51-4B91-484A-AD06-9AB65D4A2285}">
      <dgm:prSet/>
      <dgm:spPr/>
      <dgm:t>
        <a:bodyPr/>
        <a:lstStyle/>
        <a:p>
          <a:endParaRPr lang="zh-CN" altLang="en-US"/>
        </a:p>
      </dgm:t>
    </dgm:pt>
    <dgm:pt modelId="{D40FF472-14E1-4295-A97B-704F2B874124}">
      <dgm:prSet phldrT="[文本]" custT="1"/>
      <dgm:spPr/>
      <dgm:t>
        <a:bodyPr/>
        <a:lstStyle/>
        <a:p>
          <a:r>
            <a:rPr lang="zh-CN" altLang="en-US" sz="2000" dirty="0" smtClean="0">
              <a:solidFill>
                <a:schemeClr val="tx1"/>
              </a:solidFill>
              <a:latin typeface="黑体" pitchFamily="49" charset="-122"/>
              <a:ea typeface="黑体" pitchFamily="49" charset="-122"/>
            </a:rPr>
            <a:t>财务处长</a:t>
          </a:r>
          <a:endParaRPr lang="zh-CN" altLang="en-US" sz="2000" dirty="0">
            <a:solidFill>
              <a:schemeClr val="tx1"/>
            </a:solidFill>
            <a:latin typeface="黑体" pitchFamily="49" charset="-122"/>
            <a:ea typeface="黑体" pitchFamily="49" charset="-122"/>
          </a:endParaRPr>
        </a:p>
      </dgm:t>
    </dgm:pt>
    <dgm:pt modelId="{1B8F9844-9F48-4956-8E0D-CE4D57E91E7C}" type="parTrans" cxnId="{5C23CD5C-0D2C-4F86-A301-0AE6E364E3E2}">
      <dgm:prSet/>
      <dgm:spPr/>
      <dgm:t>
        <a:bodyPr/>
        <a:lstStyle/>
        <a:p>
          <a:endParaRPr lang="zh-CN" altLang="en-US"/>
        </a:p>
      </dgm:t>
    </dgm:pt>
    <dgm:pt modelId="{7DCBA41E-2C47-4A17-9287-B600EEE2BE6C}" type="sibTrans" cxnId="{5C23CD5C-0D2C-4F86-A301-0AE6E364E3E2}">
      <dgm:prSet/>
      <dgm:spPr/>
      <dgm:t>
        <a:bodyPr/>
        <a:lstStyle/>
        <a:p>
          <a:endParaRPr lang="zh-CN" altLang="en-US"/>
        </a:p>
      </dgm:t>
    </dgm:pt>
    <dgm:pt modelId="{5D6FC687-42B8-46D7-B58A-B48A349AA89F}">
      <dgm:prSet phldrT="[文本]" custT="1"/>
      <dgm:spPr/>
      <dgm:t>
        <a:bodyPr/>
        <a:lstStyle/>
        <a:p>
          <a:r>
            <a:rPr lang="zh-CN" altLang="en-US" sz="2000" dirty="0" smtClean="0">
              <a:solidFill>
                <a:schemeClr val="tx1"/>
              </a:solidFill>
              <a:latin typeface="黑体" pitchFamily="49" charset="-122"/>
              <a:ea typeface="黑体" pitchFamily="49" charset="-122"/>
            </a:rPr>
            <a:t>研究室主任</a:t>
          </a:r>
          <a:endParaRPr lang="zh-CN" altLang="en-US" sz="2000" dirty="0">
            <a:solidFill>
              <a:schemeClr val="tx1"/>
            </a:solidFill>
            <a:latin typeface="黑体" pitchFamily="49" charset="-122"/>
            <a:ea typeface="黑体" pitchFamily="49" charset="-122"/>
          </a:endParaRPr>
        </a:p>
      </dgm:t>
    </dgm:pt>
    <dgm:pt modelId="{A7700A12-C820-4EC3-BF8F-386F98200AD4}" type="parTrans" cxnId="{001B21D6-2137-49A6-88F2-360AC5E36306}">
      <dgm:prSet/>
      <dgm:spPr/>
      <dgm:t>
        <a:bodyPr/>
        <a:lstStyle/>
        <a:p>
          <a:endParaRPr lang="zh-CN" altLang="en-US"/>
        </a:p>
      </dgm:t>
    </dgm:pt>
    <dgm:pt modelId="{588EFDFA-DF74-4256-99EE-DD399FB540C7}" type="sibTrans" cxnId="{001B21D6-2137-49A6-88F2-360AC5E36306}">
      <dgm:prSet/>
      <dgm:spPr/>
      <dgm:t>
        <a:bodyPr/>
        <a:lstStyle/>
        <a:p>
          <a:endParaRPr lang="zh-CN" altLang="en-US"/>
        </a:p>
      </dgm:t>
    </dgm:pt>
    <dgm:pt modelId="{15B0A3EB-21B0-41C5-BBC8-25642DFED357}" type="pres">
      <dgm:prSet presAssocID="{AE4C72A3-9CA2-4964-8A28-AF9832A00F01}" presName="hierChild1" presStyleCnt="0">
        <dgm:presLayoutVars>
          <dgm:orgChart val="1"/>
          <dgm:chPref val="1"/>
          <dgm:dir/>
          <dgm:animOne val="branch"/>
          <dgm:animLvl val="lvl"/>
          <dgm:resizeHandles/>
        </dgm:presLayoutVars>
      </dgm:prSet>
      <dgm:spPr/>
      <dgm:t>
        <a:bodyPr/>
        <a:lstStyle/>
        <a:p>
          <a:endParaRPr lang="zh-CN" altLang="en-US"/>
        </a:p>
      </dgm:t>
    </dgm:pt>
    <dgm:pt modelId="{465F3410-E9CE-48A3-9D1A-F7765DE796F4}" type="pres">
      <dgm:prSet presAssocID="{B1114D69-AC73-4F68-83C2-BBFC1D94FA91}" presName="hierRoot1" presStyleCnt="0">
        <dgm:presLayoutVars>
          <dgm:hierBranch val="init"/>
        </dgm:presLayoutVars>
      </dgm:prSet>
      <dgm:spPr/>
    </dgm:pt>
    <dgm:pt modelId="{05C4C9F6-30C4-4E88-942E-C5B1DE540067}" type="pres">
      <dgm:prSet presAssocID="{B1114D69-AC73-4F68-83C2-BBFC1D94FA91}" presName="rootComposite1" presStyleCnt="0"/>
      <dgm:spPr/>
    </dgm:pt>
    <dgm:pt modelId="{8B61A373-7042-491C-A1CD-B99F3BBB285A}" type="pres">
      <dgm:prSet presAssocID="{B1114D69-AC73-4F68-83C2-BBFC1D94FA91}" presName="rootText1" presStyleLbl="node0" presStyleIdx="0" presStyleCnt="1" custScaleX="118983">
        <dgm:presLayoutVars>
          <dgm:chPref val="3"/>
        </dgm:presLayoutVars>
      </dgm:prSet>
      <dgm:spPr/>
      <dgm:t>
        <a:bodyPr/>
        <a:lstStyle/>
        <a:p>
          <a:endParaRPr lang="zh-CN" altLang="en-US"/>
        </a:p>
      </dgm:t>
    </dgm:pt>
    <dgm:pt modelId="{F68E1493-268B-4C24-A566-ACF49524F611}" type="pres">
      <dgm:prSet presAssocID="{B1114D69-AC73-4F68-83C2-BBFC1D94FA91}" presName="rootConnector1" presStyleLbl="node1" presStyleIdx="0" presStyleCnt="0"/>
      <dgm:spPr/>
      <dgm:t>
        <a:bodyPr/>
        <a:lstStyle/>
        <a:p>
          <a:endParaRPr lang="zh-CN" altLang="en-US"/>
        </a:p>
      </dgm:t>
    </dgm:pt>
    <dgm:pt modelId="{6202315F-9B70-4DC6-9038-45124FFB8A91}" type="pres">
      <dgm:prSet presAssocID="{B1114D69-AC73-4F68-83C2-BBFC1D94FA91}" presName="hierChild2" presStyleCnt="0"/>
      <dgm:spPr/>
    </dgm:pt>
    <dgm:pt modelId="{D93AA402-032E-40ED-9B49-950A1C196727}" type="pres">
      <dgm:prSet presAssocID="{522A1AF5-69D9-4E3F-8953-EEB499FDFFD6}" presName="Name37" presStyleLbl="parChTrans1D2" presStyleIdx="0" presStyleCnt="6"/>
      <dgm:spPr/>
      <dgm:t>
        <a:bodyPr/>
        <a:lstStyle/>
        <a:p>
          <a:endParaRPr lang="zh-CN" altLang="en-US"/>
        </a:p>
      </dgm:t>
    </dgm:pt>
    <dgm:pt modelId="{D7195E84-8A2B-41ED-8AC1-5895CBCFF4BE}" type="pres">
      <dgm:prSet presAssocID="{C558A960-D5ED-4D3B-A295-45B6D2634E07}" presName="hierRoot2" presStyleCnt="0">
        <dgm:presLayoutVars>
          <dgm:hierBranch val="init"/>
        </dgm:presLayoutVars>
      </dgm:prSet>
      <dgm:spPr/>
    </dgm:pt>
    <dgm:pt modelId="{93FD3643-4126-4330-BC0E-F8C334B73035}" type="pres">
      <dgm:prSet presAssocID="{C558A960-D5ED-4D3B-A295-45B6D2634E07}" presName="rootComposite" presStyleCnt="0"/>
      <dgm:spPr/>
    </dgm:pt>
    <dgm:pt modelId="{A83980F4-3030-4A95-B92D-C29ED4E4CFFA}" type="pres">
      <dgm:prSet presAssocID="{C558A960-D5ED-4D3B-A295-45B6D2634E07}" presName="rootText" presStyleLbl="node2" presStyleIdx="0" presStyleCnt="5">
        <dgm:presLayoutVars>
          <dgm:chPref val="3"/>
        </dgm:presLayoutVars>
      </dgm:prSet>
      <dgm:spPr/>
      <dgm:t>
        <a:bodyPr/>
        <a:lstStyle/>
        <a:p>
          <a:endParaRPr lang="zh-CN" altLang="en-US"/>
        </a:p>
      </dgm:t>
    </dgm:pt>
    <dgm:pt modelId="{91D9EB5C-9C67-4145-BA32-F3EBA0B76424}" type="pres">
      <dgm:prSet presAssocID="{C558A960-D5ED-4D3B-A295-45B6D2634E07}" presName="rootConnector" presStyleLbl="node2" presStyleIdx="0" presStyleCnt="5"/>
      <dgm:spPr/>
      <dgm:t>
        <a:bodyPr/>
        <a:lstStyle/>
        <a:p>
          <a:endParaRPr lang="zh-CN" altLang="en-US"/>
        </a:p>
      </dgm:t>
    </dgm:pt>
    <dgm:pt modelId="{F3B36E06-A15D-47EB-8D0D-A7050FDBE35E}" type="pres">
      <dgm:prSet presAssocID="{C558A960-D5ED-4D3B-A295-45B6D2634E07}" presName="hierChild4" presStyleCnt="0"/>
      <dgm:spPr/>
    </dgm:pt>
    <dgm:pt modelId="{609DF659-E094-4386-8908-10041D1EB544}" type="pres">
      <dgm:prSet presAssocID="{C558A960-D5ED-4D3B-A295-45B6D2634E07}" presName="hierChild5" presStyleCnt="0"/>
      <dgm:spPr/>
    </dgm:pt>
    <dgm:pt modelId="{D6A77739-CD54-4431-B64E-B91F693CBE45}" type="pres">
      <dgm:prSet presAssocID="{1B8F9844-9F48-4956-8E0D-CE4D57E91E7C}" presName="Name37" presStyleLbl="parChTrans1D2" presStyleIdx="1" presStyleCnt="6"/>
      <dgm:spPr/>
      <dgm:t>
        <a:bodyPr/>
        <a:lstStyle/>
        <a:p>
          <a:endParaRPr lang="zh-CN" altLang="en-US"/>
        </a:p>
      </dgm:t>
    </dgm:pt>
    <dgm:pt modelId="{B1C976EA-AFCB-459D-8BC5-707E61CCC21A}" type="pres">
      <dgm:prSet presAssocID="{D40FF472-14E1-4295-A97B-704F2B874124}" presName="hierRoot2" presStyleCnt="0">
        <dgm:presLayoutVars>
          <dgm:hierBranch val="init"/>
        </dgm:presLayoutVars>
      </dgm:prSet>
      <dgm:spPr/>
    </dgm:pt>
    <dgm:pt modelId="{71515871-6977-46F4-8B90-F11C049E01D6}" type="pres">
      <dgm:prSet presAssocID="{D40FF472-14E1-4295-A97B-704F2B874124}" presName="rootComposite" presStyleCnt="0"/>
      <dgm:spPr/>
    </dgm:pt>
    <dgm:pt modelId="{D9EAD26B-F7E7-4864-8CE5-0E2502F2055B}" type="pres">
      <dgm:prSet presAssocID="{D40FF472-14E1-4295-A97B-704F2B874124}" presName="rootText" presStyleLbl="node2" presStyleIdx="1" presStyleCnt="5">
        <dgm:presLayoutVars>
          <dgm:chPref val="3"/>
        </dgm:presLayoutVars>
      </dgm:prSet>
      <dgm:spPr/>
      <dgm:t>
        <a:bodyPr/>
        <a:lstStyle/>
        <a:p>
          <a:endParaRPr lang="zh-CN" altLang="en-US"/>
        </a:p>
      </dgm:t>
    </dgm:pt>
    <dgm:pt modelId="{CA2BF15C-0FAB-445D-9F4B-5BE26EB47158}" type="pres">
      <dgm:prSet presAssocID="{D40FF472-14E1-4295-A97B-704F2B874124}" presName="rootConnector" presStyleLbl="node2" presStyleIdx="1" presStyleCnt="5"/>
      <dgm:spPr/>
      <dgm:t>
        <a:bodyPr/>
        <a:lstStyle/>
        <a:p>
          <a:endParaRPr lang="zh-CN" altLang="en-US"/>
        </a:p>
      </dgm:t>
    </dgm:pt>
    <dgm:pt modelId="{CDA0C800-7C4F-4EF6-9CDD-54B315C54B11}" type="pres">
      <dgm:prSet presAssocID="{D40FF472-14E1-4295-A97B-704F2B874124}" presName="hierChild4" presStyleCnt="0"/>
      <dgm:spPr/>
    </dgm:pt>
    <dgm:pt modelId="{E064E2B8-9B55-4010-8A23-6E4023C079A4}" type="pres">
      <dgm:prSet presAssocID="{D40FF472-14E1-4295-A97B-704F2B874124}" presName="hierChild5" presStyleCnt="0"/>
      <dgm:spPr/>
    </dgm:pt>
    <dgm:pt modelId="{33CB71D0-D659-475A-BC8A-7D19AF4C0A77}" type="pres">
      <dgm:prSet presAssocID="{0E198AF1-3127-4CBF-8FDF-1F2AC175EA1C}" presName="Name37" presStyleLbl="parChTrans1D2" presStyleIdx="2" presStyleCnt="6"/>
      <dgm:spPr/>
      <dgm:t>
        <a:bodyPr/>
        <a:lstStyle/>
        <a:p>
          <a:endParaRPr lang="zh-CN" altLang="en-US"/>
        </a:p>
      </dgm:t>
    </dgm:pt>
    <dgm:pt modelId="{6D884A55-23C5-491A-B59E-0EAC0934B1E6}" type="pres">
      <dgm:prSet presAssocID="{484985C5-13C5-45F6-863F-7F68AFF6ECF6}" presName="hierRoot2" presStyleCnt="0">
        <dgm:presLayoutVars>
          <dgm:hierBranch val="init"/>
        </dgm:presLayoutVars>
      </dgm:prSet>
      <dgm:spPr/>
    </dgm:pt>
    <dgm:pt modelId="{41A3B930-BB7E-408C-85C6-E34D46BDAB10}" type="pres">
      <dgm:prSet presAssocID="{484985C5-13C5-45F6-863F-7F68AFF6ECF6}" presName="rootComposite" presStyleCnt="0"/>
      <dgm:spPr/>
    </dgm:pt>
    <dgm:pt modelId="{871C3FBD-CB8E-48C4-B20A-1F03EF1EAAB0}" type="pres">
      <dgm:prSet presAssocID="{484985C5-13C5-45F6-863F-7F68AFF6ECF6}" presName="rootText" presStyleLbl="node2" presStyleIdx="2" presStyleCnt="5">
        <dgm:presLayoutVars>
          <dgm:chPref val="3"/>
        </dgm:presLayoutVars>
      </dgm:prSet>
      <dgm:spPr/>
      <dgm:t>
        <a:bodyPr/>
        <a:lstStyle/>
        <a:p>
          <a:endParaRPr lang="zh-CN" altLang="en-US"/>
        </a:p>
      </dgm:t>
    </dgm:pt>
    <dgm:pt modelId="{9BEFFE6D-941B-480E-9C44-88A801B3A188}" type="pres">
      <dgm:prSet presAssocID="{484985C5-13C5-45F6-863F-7F68AFF6ECF6}" presName="rootConnector" presStyleLbl="node2" presStyleIdx="2" presStyleCnt="5"/>
      <dgm:spPr/>
      <dgm:t>
        <a:bodyPr/>
        <a:lstStyle/>
        <a:p>
          <a:endParaRPr lang="zh-CN" altLang="en-US"/>
        </a:p>
      </dgm:t>
    </dgm:pt>
    <dgm:pt modelId="{02497979-A6C0-4BAF-BD99-FC739B1FAF88}" type="pres">
      <dgm:prSet presAssocID="{484985C5-13C5-45F6-863F-7F68AFF6ECF6}" presName="hierChild4" presStyleCnt="0"/>
      <dgm:spPr/>
    </dgm:pt>
    <dgm:pt modelId="{B4CD37D0-521E-4230-BF7F-11B4F1941F0D}" type="pres">
      <dgm:prSet presAssocID="{484985C5-13C5-45F6-863F-7F68AFF6ECF6}" presName="hierChild5" presStyleCnt="0"/>
      <dgm:spPr/>
    </dgm:pt>
    <dgm:pt modelId="{CEBAF114-F577-4ACD-A5D1-815D0D192D92}" type="pres">
      <dgm:prSet presAssocID="{9BE5314A-D46D-482B-B2C6-F67AB5B14144}" presName="Name37" presStyleLbl="parChTrans1D2" presStyleIdx="3" presStyleCnt="6"/>
      <dgm:spPr/>
      <dgm:t>
        <a:bodyPr/>
        <a:lstStyle/>
        <a:p>
          <a:endParaRPr lang="zh-CN" altLang="en-US"/>
        </a:p>
      </dgm:t>
    </dgm:pt>
    <dgm:pt modelId="{63709924-25BC-4546-ACFD-BA528B0B1096}" type="pres">
      <dgm:prSet presAssocID="{6EA0E755-4F57-41F2-A0AF-CAD903C00EE2}" presName="hierRoot2" presStyleCnt="0">
        <dgm:presLayoutVars>
          <dgm:hierBranch val="init"/>
        </dgm:presLayoutVars>
      </dgm:prSet>
      <dgm:spPr/>
    </dgm:pt>
    <dgm:pt modelId="{29BCE5B4-1A79-4542-8BAD-BFEDA6D834F3}" type="pres">
      <dgm:prSet presAssocID="{6EA0E755-4F57-41F2-A0AF-CAD903C00EE2}" presName="rootComposite" presStyleCnt="0"/>
      <dgm:spPr/>
    </dgm:pt>
    <dgm:pt modelId="{F0DD179E-DAA6-426F-A9A6-0765D89427B5}" type="pres">
      <dgm:prSet presAssocID="{6EA0E755-4F57-41F2-A0AF-CAD903C00EE2}" presName="rootText" presStyleLbl="node2" presStyleIdx="3" presStyleCnt="5">
        <dgm:presLayoutVars>
          <dgm:chPref val="3"/>
        </dgm:presLayoutVars>
      </dgm:prSet>
      <dgm:spPr/>
      <dgm:t>
        <a:bodyPr/>
        <a:lstStyle/>
        <a:p>
          <a:endParaRPr lang="zh-CN" altLang="en-US"/>
        </a:p>
      </dgm:t>
    </dgm:pt>
    <dgm:pt modelId="{4940A452-246E-4A00-829D-9B7E87CF51CA}" type="pres">
      <dgm:prSet presAssocID="{6EA0E755-4F57-41F2-A0AF-CAD903C00EE2}" presName="rootConnector" presStyleLbl="node2" presStyleIdx="3" presStyleCnt="5"/>
      <dgm:spPr/>
      <dgm:t>
        <a:bodyPr/>
        <a:lstStyle/>
        <a:p>
          <a:endParaRPr lang="zh-CN" altLang="en-US"/>
        </a:p>
      </dgm:t>
    </dgm:pt>
    <dgm:pt modelId="{F82ADA5D-A1B5-40A5-8A4C-EB07F85C62D7}" type="pres">
      <dgm:prSet presAssocID="{6EA0E755-4F57-41F2-A0AF-CAD903C00EE2}" presName="hierChild4" presStyleCnt="0"/>
      <dgm:spPr/>
    </dgm:pt>
    <dgm:pt modelId="{CD8CB626-5854-4EEE-B428-5E91B4F88840}" type="pres">
      <dgm:prSet presAssocID="{6EA0E755-4F57-41F2-A0AF-CAD903C00EE2}" presName="hierChild5" presStyleCnt="0"/>
      <dgm:spPr/>
    </dgm:pt>
    <dgm:pt modelId="{2A67EEF0-1BF5-4F57-9DB5-B25A23649C54}" type="pres">
      <dgm:prSet presAssocID="{A7700A12-C820-4EC3-BF8F-386F98200AD4}" presName="Name37" presStyleLbl="parChTrans1D2" presStyleIdx="4" presStyleCnt="6"/>
      <dgm:spPr/>
      <dgm:t>
        <a:bodyPr/>
        <a:lstStyle/>
        <a:p>
          <a:endParaRPr lang="zh-CN" altLang="en-US"/>
        </a:p>
      </dgm:t>
    </dgm:pt>
    <dgm:pt modelId="{CB9018D8-5E41-4248-B9DB-E409F6711012}" type="pres">
      <dgm:prSet presAssocID="{5D6FC687-42B8-46D7-B58A-B48A349AA89F}" presName="hierRoot2" presStyleCnt="0">
        <dgm:presLayoutVars>
          <dgm:hierBranch val="init"/>
        </dgm:presLayoutVars>
      </dgm:prSet>
      <dgm:spPr/>
    </dgm:pt>
    <dgm:pt modelId="{90B76CF6-6A7A-419C-A70C-16F6549DB404}" type="pres">
      <dgm:prSet presAssocID="{5D6FC687-42B8-46D7-B58A-B48A349AA89F}" presName="rootComposite" presStyleCnt="0"/>
      <dgm:spPr/>
    </dgm:pt>
    <dgm:pt modelId="{90AC8275-67F7-4B05-8B35-2B7D50C86D11}" type="pres">
      <dgm:prSet presAssocID="{5D6FC687-42B8-46D7-B58A-B48A349AA89F}" presName="rootText" presStyleLbl="node2" presStyleIdx="4" presStyleCnt="5">
        <dgm:presLayoutVars>
          <dgm:chPref val="3"/>
        </dgm:presLayoutVars>
      </dgm:prSet>
      <dgm:spPr/>
      <dgm:t>
        <a:bodyPr/>
        <a:lstStyle/>
        <a:p>
          <a:endParaRPr lang="zh-CN" altLang="en-US"/>
        </a:p>
      </dgm:t>
    </dgm:pt>
    <dgm:pt modelId="{D43634E0-F422-4435-954D-5B9A4E956C10}" type="pres">
      <dgm:prSet presAssocID="{5D6FC687-42B8-46D7-B58A-B48A349AA89F}" presName="rootConnector" presStyleLbl="node2" presStyleIdx="4" presStyleCnt="5"/>
      <dgm:spPr/>
      <dgm:t>
        <a:bodyPr/>
        <a:lstStyle/>
        <a:p>
          <a:endParaRPr lang="zh-CN" altLang="en-US"/>
        </a:p>
      </dgm:t>
    </dgm:pt>
    <dgm:pt modelId="{F6B39B4F-243F-4964-9E03-D3C00C566837}" type="pres">
      <dgm:prSet presAssocID="{5D6FC687-42B8-46D7-B58A-B48A349AA89F}" presName="hierChild4" presStyleCnt="0"/>
      <dgm:spPr/>
    </dgm:pt>
    <dgm:pt modelId="{40938201-5C8B-42D7-BAF5-191C6034E670}" type="pres">
      <dgm:prSet presAssocID="{5D6FC687-42B8-46D7-B58A-B48A349AA89F}" presName="hierChild5" presStyleCnt="0"/>
      <dgm:spPr/>
    </dgm:pt>
    <dgm:pt modelId="{4C2ED0DE-E1CB-48AD-8489-D34381D118AC}" type="pres">
      <dgm:prSet presAssocID="{B1114D69-AC73-4F68-83C2-BBFC1D94FA91}" presName="hierChild3" presStyleCnt="0"/>
      <dgm:spPr/>
    </dgm:pt>
    <dgm:pt modelId="{59EE3B07-CB62-41CC-A545-48E77919AC10}" type="pres">
      <dgm:prSet presAssocID="{C28C3691-4D0A-482D-9F55-325D8B217D35}" presName="Name111" presStyleLbl="parChTrans1D2" presStyleIdx="5" presStyleCnt="6"/>
      <dgm:spPr/>
      <dgm:t>
        <a:bodyPr/>
        <a:lstStyle/>
        <a:p>
          <a:endParaRPr lang="zh-CN" altLang="en-US"/>
        </a:p>
      </dgm:t>
    </dgm:pt>
    <dgm:pt modelId="{141C8DE1-6CBB-4218-984A-AFA1FB7F3CFC}" type="pres">
      <dgm:prSet presAssocID="{8D3E706B-205B-45C1-89FD-000A8E038D8F}" presName="hierRoot3" presStyleCnt="0">
        <dgm:presLayoutVars>
          <dgm:hierBranch val="init"/>
        </dgm:presLayoutVars>
      </dgm:prSet>
      <dgm:spPr/>
    </dgm:pt>
    <dgm:pt modelId="{9F0E672C-405B-4572-98EC-143BBB408D34}" type="pres">
      <dgm:prSet presAssocID="{8D3E706B-205B-45C1-89FD-000A8E038D8F}" presName="rootComposite3" presStyleCnt="0"/>
      <dgm:spPr/>
    </dgm:pt>
    <dgm:pt modelId="{38BFC56B-AA26-40C8-9A85-AC084D7713FA}" type="pres">
      <dgm:prSet presAssocID="{8D3E706B-205B-45C1-89FD-000A8E038D8F}" presName="rootText3" presStyleLbl="asst1" presStyleIdx="0" presStyleCnt="1" custScaleX="118983">
        <dgm:presLayoutVars>
          <dgm:chPref val="3"/>
        </dgm:presLayoutVars>
      </dgm:prSet>
      <dgm:spPr/>
      <dgm:t>
        <a:bodyPr/>
        <a:lstStyle/>
        <a:p>
          <a:endParaRPr lang="zh-CN" altLang="en-US"/>
        </a:p>
      </dgm:t>
    </dgm:pt>
    <dgm:pt modelId="{C96727BC-1C51-4D32-B1ED-0A21EEE1BDCF}" type="pres">
      <dgm:prSet presAssocID="{8D3E706B-205B-45C1-89FD-000A8E038D8F}" presName="rootConnector3" presStyleLbl="asst1" presStyleIdx="0" presStyleCnt="1"/>
      <dgm:spPr/>
      <dgm:t>
        <a:bodyPr/>
        <a:lstStyle/>
        <a:p>
          <a:endParaRPr lang="zh-CN" altLang="en-US"/>
        </a:p>
      </dgm:t>
    </dgm:pt>
    <dgm:pt modelId="{419997ED-06D6-4D37-AD6C-92E3EDD493F8}" type="pres">
      <dgm:prSet presAssocID="{8D3E706B-205B-45C1-89FD-000A8E038D8F}" presName="hierChild6" presStyleCnt="0"/>
      <dgm:spPr/>
    </dgm:pt>
    <dgm:pt modelId="{5361B0AF-4E90-4D7C-95B2-2F2F1AB6F610}" type="pres">
      <dgm:prSet presAssocID="{8D3E706B-205B-45C1-89FD-000A8E038D8F}" presName="hierChild7" presStyleCnt="0"/>
      <dgm:spPr/>
    </dgm:pt>
  </dgm:ptLst>
  <dgm:cxnLst>
    <dgm:cxn modelId="{5C23CD5C-0D2C-4F86-A301-0AE6E364E3E2}" srcId="{B1114D69-AC73-4F68-83C2-BBFC1D94FA91}" destId="{D40FF472-14E1-4295-A97B-704F2B874124}" srcOrd="2" destOrd="0" parTransId="{1B8F9844-9F48-4956-8E0D-CE4D57E91E7C}" sibTransId="{7DCBA41E-2C47-4A17-9287-B600EEE2BE6C}"/>
    <dgm:cxn modelId="{8D96B3AB-D9AE-4895-9349-BA2F4182B665}" type="presOf" srcId="{A7700A12-C820-4EC3-BF8F-386F98200AD4}" destId="{2A67EEF0-1BF5-4F57-9DB5-B25A23649C54}" srcOrd="0" destOrd="0" presId="urn:microsoft.com/office/officeart/2005/8/layout/orgChart1"/>
    <dgm:cxn modelId="{13D9B207-6DB5-44ED-9DD9-7FEB0E42E5D3}" type="presOf" srcId="{6EA0E755-4F57-41F2-A0AF-CAD903C00EE2}" destId="{F0DD179E-DAA6-426F-A9A6-0765D89427B5}" srcOrd="0" destOrd="0" presId="urn:microsoft.com/office/officeart/2005/8/layout/orgChart1"/>
    <dgm:cxn modelId="{8AD608B5-4BF6-498A-A5E8-DC7D2E98CDCE}" type="presOf" srcId="{484985C5-13C5-45F6-863F-7F68AFF6ECF6}" destId="{9BEFFE6D-941B-480E-9C44-88A801B3A188}" srcOrd="1" destOrd="0" presId="urn:microsoft.com/office/officeart/2005/8/layout/orgChart1"/>
    <dgm:cxn modelId="{FD399BB2-0E21-4877-AD2D-6D6BCB34F2A8}" type="presOf" srcId="{8D3E706B-205B-45C1-89FD-000A8E038D8F}" destId="{38BFC56B-AA26-40C8-9A85-AC084D7713FA}" srcOrd="0" destOrd="0" presId="urn:microsoft.com/office/officeart/2005/8/layout/orgChart1"/>
    <dgm:cxn modelId="{3BB04A4B-A6AF-4CD0-8D97-9469653CD941}" srcId="{B1114D69-AC73-4F68-83C2-BBFC1D94FA91}" destId="{8D3E706B-205B-45C1-89FD-000A8E038D8F}" srcOrd="0" destOrd="0" parTransId="{C28C3691-4D0A-482D-9F55-325D8B217D35}" sibTransId="{0CF95D15-497F-4A77-A1BD-E868A27E299F}"/>
    <dgm:cxn modelId="{48052144-0FA8-4787-8684-69368752F6CC}" type="presOf" srcId="{AE4C72A3-9CA2-4964-8A28-AF9832A00F01}" destId="{15B0A3EB-21B0-41C5-BBC8-25642DFED357}" srcOrd="0" destOrd="0" presId="urn:microsoft.com/office/officeart/2005/8/layout/orgChart1"/>
    <dgm:cxn modelId="{001B21D6-2137-49A6-88F2-360AC5E36306}" srcId="{B1114D69-AC73-4F68-83C2-BBFC1D94FA91}" destId="{5D6FC687-42B8-46D7-B58A-B48A349AA89F}" srcOrd="5" destOrd="0" parTransId="{A7700A12-C820-4EC3-BF8F-386F98200AD4}" sibTransId="{588EFDFA-DF74-4256-99EE-DD399FB540C7}"/>
    <dgm:cxn modelId="{ACBB0EF4-DA28-4058-952D-091A92FC7DD2}" type="presOf" srcId="{9BE5314A-D46D-482B-B2C6-F67AB5B14144}" destId="{CEBAF114-F577-4ACD-A5D1-815D0D192D92}" srcOrd="0" destOrd="0" presId="urn:microsoft.com/office/officeart/2005/8/layout/orgChart1"/>
    <dgm:cxn modelId="{E15CCCE5-A8F7-470D-93B3-06B580AF6A17}" type="presOf" srcId="{C28C3691-4D0A-482D-9F55-325D8B217D35}" destId="{59EE3B07-CB62-41CC-A545-48E77919AC10}" srcOrd="0" destOrd="0" presId="urn:microsoft.com/office/officeart/2005/8/layout/orgChart1"/>
    <dgm:cxn modelId="{B88179A7-F851-4AF6-855E-E0D3FEBDF5D3}" type="presOf" srcId="{D40FF472-14E1-4295-A97B-704F2B874124}" destId="{CA2BF15C-0FAB-445D-9F4B-5BE26EB47158}" srcOrd="1" destOrd="0" presId="urn:microsoft.com/office/officeart/2005/8/layout/orgChart1"/>
    <dgm:cxn modelId="{B89CD5C3-06D0-4C2A-B6FE-7EE85080E86E}" type="presOf" srcId="{D40FF472-14E1-4295-A97B-704F2B874124}" destId="{D9EAD26B-F7E7-4864-8CE5-0E2502F2055B}" srcOrd="0" destOrd="0" presId="urn:microsoft.com/office/officeart/2005/8/layout/orgChart1"/>
    <dgm:cxn modelId="{ABB3EF51-4B91-484A-AD06-9AB65D4A2285}" srcId="{B1114D69-AC73-4F68-83C2-BBFC1D94FA91}" destId="{6EA0E755-4F57-41F2-A0AF-CAD903C00EE2}" srcOrd="4" destOrd="0" parTransId="{9BE5314A-D46D-482B-B2C6-F67AB5B14144}" sibTransId="{57102A66-D764-41AA-8B78-D7E57F9C9BC4}"/>
    <dgm:cxn modelId="{C2F5FA9B-CBF4-41BB-AA1E-5778401B33DF}" srcId="{B1114D69-AC73-4F68-83C2-BBFC1D94FA91}" destId="{484985C5-13C5-45F6-863F-7F68AFF6ECF6}" srcOrd="3" destOrd="0" parTransId="{0E198AF1-3127-4CBF-8FDF-1F2AC175EA1C}" sibTransId="{1F68A444-982B-468C-AE45-C2AE618454B8}"/>
    <dgm:cxn modelId="{4E3C514A-A1E9-4475-BD86-BADD5CC8122A}" type="presOf" srcId="{5D6FC687-42B8-46D7-B58A-B48A349AA89F}" destId="{90AC8275-67F7-4B05-8B35-2B7D50C86D11}" srcOrd="0" destOrd="0" presId="urn:microsoft.com/office/officeart/2005/8/layout/orgChart1"/>
    <dgm:cxn modelId="{60979093-FFDA-44FA-9509-6ABF0AE69183}" type="presOf" srcId="{1B8F9844-9F48-4956-8E0D-CE4D57E91E7C}" destId="{D6A77739-CD54-4431-B64E-B91F693CBE45}" srcOrd="0" destOrd="0" presId="urn:microsoft.com/office/officeart/2005/8/layout/orgChart1"/>
    <dgm:cxn modelId="{AF8C1B05-DD5E-4F73-96EF-CDC11489EBDA}" type="presOf" srcId="{8D3E706B-205B-45C1-89FD-000A8E038D8F}" destId="{C96727BC-1C51-4D32-B1ED-0A21EEE1BDCF}" srcOrd="1" destOrd="0" presId="urn:microsoft.com/office/officeart/2005/8/layout/orgChart1"/>
    <dgm:cxn modelId="{0B3DAE6D-ACA1-46C5-9F1F-0D97F7FBEEE9}" type="presOf" srcId="{522A1AF5-69D9-4E3F-8953-EEB499FDFFD6}" destId="{D93AA402-032E-40ED-9B49-950A1C196727}" srcOrd="0" destOrd="0" presId="urn:microsoft.com/office/officeart/2005/8/layout/orgChart1"/>
    <dgm:cxn modelId="{294386DC-1200-4B0B-8B1B-CE377728C6F6}" type="presOf" srcId="{C558A960-D5ED-4D3B-A295-45B6D2634E07}" destId="{A83980F4-3030-4A95-B92D-C29ED4E4CFFA}" srcOrd="0" destOrd="0" presId="urn:microsoft.com/office/officeart/2005/8/layout/orgChart1"/>
    <dgm:cxn modelId="{48A40F40-C78B-4D9A-A1BF-744DB943CD20}" type="presOf" srcId="{484985C5-13C5-45F6-863F-7F68AFF6ECF6}" destId="{871C3FBD-CB8E-48C4-B20A-1F03EF1EAAB0}" srcOrd="0" destOrd="0" presId="urn:microsoft.com/office/officeart/2005/8/layout/orgChart1"/>
    <dgm:cxn modelId="{5D406C84-C7F0-4924-BB5F-C7CBDA9B66F6}" type="presOf" srcId="{6EA0E755-4F57-41F2-A0AF-CAD903C00EE2}" destId="{4940A452-246E-4A00-829D-9B7E87CF51CA}" srcOrd="1" destOrd="0" presId="urn:microsoft.com/office/officeart/2005/8/layout/orgChart1"/>
    <dgm:cxn modelId="{0B667B6B-1EAA-43D5-AF39-9F7A60162C70}" type="presOf" srcId="{B1114D69-AC73-4F68-83C2-BBFC1D94FA91}" destId="{8B61A373-7042-491C-A1CD-B99F3BBB285A}" srcOrd="0" destOrd="0" presId="urn:microsoft.com/office/officeart/2005/8/layout/orgChart1"/>
    <dgm:cxn modelId="{27EDBF65-DB59-497B-8B10-CC0076197821}" type="presOf" srcId="{B1114D69-AC73-4F68-83C2-BBFC1D94FA91}" destId="{F68E1493-268B-4C24-A566-ACF49524F611}" srcOrd="1" destOrd="0" presId="urn:microsoft.com/office/officeart/2005/8/layout/orgChart1"/>
    <dgm:cxn modelId="{B043D51E-DC0D-43CE-B27A-BD0880A735E7}" type="presOf" srcId="{5D6FC687-42B8-46D7-B58A-B48A349AA89F}" destId="{D43634E0-F422-4435-954D-5B9A4E956C10}" srcOrd="1" destOrd="0" presId="urn:microsoft.com/office/officeart/2005/8/layout/orgChart1"/>
    <dgm:cxn modelId="{F9288D06-4D65-4B15-806F-6CBE4D1FD79F}" type="presOf" srcId="{0E198AF1-3127-4CBF-8FDF-1F2AC175EA1C}" destId="{33CB71D0-D659-475A-BC8A-7D19AF4C0A77}" srcOrd="0" destOrd="0" presId="urn:microsoft.com/office/officeart/2005/8/layout/orgChart1"/>
    <dgm:cxn modelId="{9F38CD74-BF0F-4BDA-B396-822AB445FA0E}" type="presOf" srcId="{C558A960-D5ED-4D3B-A295-45B6D2634E07}" destId="{91D9EB5C-9C67-4145-BA32-F3EBA0B76424}" srcOrd="1" destOrd="0" presId="urn:microsoft.com/office/officeart/2005/8/layout/orgChart1"/>
    <dgm:cxn modelId="{828E7E8E-8332-4134-996E-D28F44605573}" srcId="{AE4C72A3-9CA2-4964-8A28-AF9832A00F01}" destId="{B1114D69-AC73-4F68-83C2-BBFC1D94FA91}" srcOrd="0" destOrd="0" parTransId="{61EC777B-835C-445C-A880-BEE8223FD383}" sibTransId="{9918A078-FD50-4FD3-B5D8-3CE9341AB66C}"/>
    <dgm:cxn modelId="{78B2A918-AF96-4516-A43A-3E90D9E5D292}" srcId="{B1114D69-AC73-4F68-83C2-BBFC1D94FA91}" destId="{C558A960-D5ED-4D3B-A295-45B6D2634E07}" srcOrd="1" destOrd="0" parTransId="{522A1AF5-69D9-4E3F-8953-EEB499FDFFD6}" sibTransId="{D6E94E5B-E265-474B-B7D0-4BCC3370D0D2}"/>
    <dgm:cxn modelId="{D6E4551F-C895-4096-82A5-69FB3A79E3DC}" type="presParOf" srcId="{15B0A3EB-21B0-41C5-BBC8-25642DFED357}" destId="{465F3410-E9CE-48A3-9D1A-F7765DE796F4}" srcOrd="0" destOrd="0" presId="urn:microsoft.com/office/officeart/2005/8/layout/orgChart1"/>
    <dgm:cxn modelId="{1B935BF1-CA50-4250-84D6-AF2AD78A9B90}" type="presParOf" srcId="{465F3410-E9CE-48A3-9D1A-F7765DE796F4}" destId="{05C4C9F6-30C4-4E88-942E-C5B1DE540067}" srcOrd="0" destOrd="0" presId="urn:microsoft.com/office/officeart/2005/8/layout/orgChart1"/>
    <dgm:cxn modelId="{BD43C323-218F-48A5-AA05-00D05EC3A737}" type="presParOf" srcId="{05C4C9F6-30C4-4E88-942E-C5B1DE540067}" destId="{8B61A373-7042-491C-A1CD-B99F3BBB285A}" srcOrd="0" destOrd="0" presId="urn:microsoft.com/office/officeart/2005/8/layout/orgChart1"/>
    <dgm:cxn modelId="{4D9435F7-BBEA-42FC-A69E-AB25D0C86397}" type="presParOf" srcId="{05C4C9F6-30C4-4E88-942E-C5B1DE540067}" destId="{F68E1493-268B-4C24-A566-ACF49524F611}" srcOrd="1" destOrd="0" presId="urn:microsoft.com/office/officeart/2005/8/layout/orgChart1"/>
    <dgm:cxn modelId="{EA48FF8E-E0CC-465C-8700-6373ADE21D58}" type="presParOf" srcId="{465F3410-E9CE-48A3-9D1A-F7765DE796F4}" destId="{6202315F-9B70-4DC6-9038-45124FFB8A91}" srcOrd="1" destOrd="0" presId="urn:microsoft.com/office/officeart/2005/8/layout/orgChart1"/>
    <dgm:cxn modelId="{7D5DD798-4EC3-4D95-9139-842C1C762A32}" type="presParOf" srcId="{6202315F-9B70-4DC6-9038-45124FFB8A91}" destId="{D93AA402-032E-40ED-9B49-950A1C196727}" srcOrd="0" destOrd="0" presId="urn:microsoft.com/office/officeart/2005/8/layout/orgChart1"/>
    <dgm:cxn modelId="{ECF68210-D662-43E5-BEF0-0F3A42EF70DE}" type="presParOf" srcId="{6202315F-9B70-4DC6-9038-45124FFB8A91}" destId="{D7195E84-8A2B-41ED-8AC1-5895CBCFF4BE}" srcOrd="1" destOrd="0" presId="urn:microsoft.com/office/officeart/2005/8/layout/orgChart1"/>
    <dgm:cxn modelId="{135CD5AF-31F6-4E66-A4F0-EBBE5C2B12BD}" type="presParOf" srcId="{D7195E84-8A2B-41ED-8AC1-5895CBCFF4BE}" destId="{93FD3643-4126-4330-BC0E-F8C334B73035}" srcOrd="0" destOrd="0" presId="urn:microsoft.com/office/officeart/2005/8/layout/orgChart1"/>
    <dgm:cxn modelId="{0818DB3C-E019-4DC4-B26B-339FE7759DE9}" type="presParOf" srcId="{93FD3643-4126-4330-BC0E-F8C334B73035}" destId="{A83980F4-3030-4A95-B92D-C29ED4E4CFFA}" srcOrd="0" destOrd="0" presId="urn:microsoft.com/office/officeart/2005/8/layout/orgChart1"/>
    <dgm:cxn modelId="{E9563196-3721-4C50-9FD8-28CA70CC79C3}" type="presParOf" srcId="{93FD3643-4126-4330-BC0E-F8C334B73035}" destId="{91D9EB5C-9C67-4145-BA32-F3EBA0B76424}" srcOrd="1" destOrd="0" presId="urn:microsoft.com/office/officeart/2005/8/layout/orgChart1"/>
    <dgm:cxn modelId="{9BD5B972-B981-4E2F-85D8-4A24890C2360}" type="presParOf" srcId="{D7195E84-8A2B-41ED-8AC1-5895CBCFF4BE}" destId="{F3B36E06-A15D-47EB-8D0D-A7050FDBE35E}" srcOrd="1" destOrd="0" presId="urn:microsoft.com/office/officeart/2005/8/layout/orgChart1"/>
    <dgm:cxn modelId="{1792A863-A1D5-4B00-862A-3773CF679C92}" type="presParOf" srcId="{D7195E84-8A2B-41ED-8AC1-5895CBCFF4BE}" destId="{609DF659-E094-4386-8908-10041D1EB544}" srcOrd="2" destOrd="0" presId="urn:microsoft.com/office/officeart/2005/8/layout/orgChart1"/>
    <dgm:cxn modelId="{403E67B3-4190-41AB-8149-9ACB7ABBC669}" type="presParOf" srcId="{6202315F-9B70-4DC6-9038-45124FFB8A91}" destId="{D6A77739-CD54-4431-B64E-B91F693CBE45}" srcOrd="2" destOrd="0" presId="urn:microsoft.com/office/officeart/2005/8/layout/orgChart1"/>
    <dgm:cxn modelId="{1C66B7D5-F6C9-4FE4-A32B-09F4AF93F6D7}" type="presParOf" srcId="{6202315F-9B70-4DC6-9038-45124FFB8A91}" destId="{B1C976EA-AFCB-459D-8BC5-707E61CCC21A}" srcOrd="3" destOrd="0" presId="urn:microsoft.com/office/officeart/2005/8/layout/orgChart1"/>
    <dgm:cxn modelId="{022E2241-3651-4DF2-A6B7-8E4BD54E73CC}" type="presParOf" srcId="{B1C976EA-AFCB-459D-8BC5-707E61CCC21A}" destId="{71515871-6977-46F4-8B90-F11C049E01D6}" srcOrd="0" destOrd="0" presId="urn:microsoft.com/office/officeart/2005/8/layout/orgChart1"/>
    <dgm:cxn modelId="{B79EFC4E-4AF9-487D-BE44-94D987FEEEEE}" type="presParOf" srcId="{71515871-6977-46F4-8B90-F11C049E01D6}" destId="{D9EAD26B-F7E7-4864-8CE5-0E2502F2055B}" srcOrd="0" destOrd="0" presId="urn:microsoft.com/office/officeart/2005/8/layout/orgChart1"/>
    <dgm:cxn modelId="{0861ADEE-E8A5-4291-B52E-3D7B7EAA2F03}" type="presParOf" srcId="{71515871-6977-46F4-8B90-F11C049E01D6}" destId="{CA2BF15C-0FAB-445D-9F4B-5BE26EB47158}" srcOrd="1" destOrd="0" presId="urn:microsoft.com/office/officeart/2005/8/layout/orgChart1"/>
    <dgm:cxn modelId="{39CBDED2-AA61-45AA-8457-767AACC83E90}" type="presParOf" srcId="{B1C976EA-AFCB-459D-8BC5-707E61CCC21A}" destId="{CDA0C800-7C4F-4EF6-9CDD-54B315C54B11}" srcOrd="1" destOrd="0" presId="urn:microsoft.com/office/officeart/2005/8/layout/orgChart1"/>
    <dgm:cxn modelId="{DE7A1E32-92BB-4E4B-9FED-1F9F26CB7AA9}" type="presParOf" srcId="{B1C976EA-AFCB-459D-8BC5-707E61CCC21A}" destId="{E064E2B8-9B55-4010-8A23-6E4023C079A4}" srcOrd="2" destOrd="0" presId="urn:microsoft.com/office/officeart/2005/8/layout/orgChart1"/>
    <dgm:cxn modelId="{CF56484F-A95C-4923-8A4F-4845D33E9D3A}" type="presParOf" srcId="{6202315F-9B70-4DC6-9038-45124FFB8A91}" destId="{33CB71D0-D659-475A-BC8A-7D19AF4C0A77}" srcOrd="4" destOrd="0" presId="urn:microsoft.com/office/officeart/2005/8/layout/orgChart1"/>
    <dgm:cxn modelId="{908935CA-7360-45D4-BA0E-9E883F6FE4A4}" type="presParOf" srcId="{6202315F-9B70-4DC6-9038-45124FFB8A91}" destId="{6D884A55-23C5-491A-B59E-0EAC0934B1E6}" srcOrd="5" destOrd="0" presId="urn:microsoft.com/office/officeart/2005/8/layout/orgChart1"/>
    <dgm:cxn modelId="{7C755546-1B65-4919-9E50-CB0B4F731753}" type="presParOf" srcId="{6D884A55-23C5-491A-B59E-0EAC0934B1E6}" destId="{41A3B930-BB7E-408C-85C6-E34D46BDAB10}" srcOrd="0" destOrd="0" presId="urn:microsoft.com/office/officeart/2005/8/layout/orgChart1"/>
    <dgm:cxn modelId="{494A643A-7A95-47CC-9EF0-D0643A1231D2}" type="presParOf" srcId="{41A3B930-BB7E-408C-85C6-E34D46BDAB10}" destId="{871C3FBD-CB8E-48C4-B20A-1F03EF1EAAB0}" srcOrd="0" destOrd="0" presId="urn:microsoft.com/office/officeart/2005/8/layout/orgChart1"/>
    <dgm:cxn modelId="{6B82A7C6-CACC-4AE7-8DF9-D0A9B7E95DF1}" type="presParOf" srcId="{41A3B930-BB7E-408C-85C6-E34D46BDAB10}" destId="{9BEFFE6D-941B-480E-9C44-88A801B3A188}" srcOrd="1" destOrd="0" presId="urn:microsoft.com/office/officeart/2005/8/layout/orgChart1"/>
    <dgm:cxn modelId="{91378A65-22CD-448C-B7E4-B5E71AF01622}" type="presParOf" srcId="{6D884A55-23C5-491A-B59E-0EAC0934B1E6}" destId="{02497979-A6C0-4BAF-BD99-FC739B1FAF88}" srcOrd="1" destOrd="0" presId="urn:microsoft.com/office/officeart/2005/8/layout/orgChart1"/>
    <dgm:cxn modelId="{DC00E340-4467-4F58-AF41-EB0D2327BC25}" type="presParOf" srcId="{6D884A55-23C5-491A-B59E-0EAC0934B1E6}" destId="{B4CD37D0-521E-4230-BF7F-11B4F1941F0D}" srcOrd="2" destOrd="0" presId="urn:microsoft.com/office/officeart/2005/8/layout/orgChart1"/>
    <dgm:cxn modelId="{2955516B-C3F0-4F03-97DE-1755FF241B23}" type="presParOf" srcId="{6202315F-9B70-4DC6-9038-45124FFB8A91}" destId="{CEBAF114-F577-4ACD-A5D1-815D0D192D92}" srcOrd="6" destOrd="0" presId="urn:microsoft.com/office/officeart/2005/8/layout/orgChart1"/>
    <dgm:cxn modelId="{161E1A1D-5BFC-4BD9-9EDE-FD13AC543976}" type="presParOf" srcId="{6202315F-9B70-4DC6-9038-45124FFB8A91}" destId="{63709924-25BC-4546-ACFD-BA528B0B1096}" srcOrd="7" destOrd="0" presId="urn:microsoft.com/office/officeart/2005/8/layout/orgChart1"/>
    <dgm:cxn modelId="{27B09C6C-22DF-4EF9-9F48-760E1679622B}" type="presParOf" srcId="{63709924-25BC-4546-ACFD-BA528B0B1096}" destId="{29BCE5B4-1A79-4542-8BAD-BFEDA6D834F3}" srcOrd="0" destOrd="0" presId="urn:microsoft.com/office/officeart/2005/8/layout/orgChart1"/>
    <dgm:cxn modelId="{6DE4AD6D-DE9D-462C-BB66-B07A4E6D00AA}" type="presParOf" srcId="{29BCE5B4-1A79-4542-8BAD-BFEDA6D834F3}" destId="{F0DD179E-DAA6-426F-A9A6-0765D89427B5}" srcOrd="0" destOrd="0" presId="urn:microsoft.com/office/officeart/2005/8/layout/orgChart1"/>
    <dgm:cxn modelId="{164CB337-88EE-4333-AF41-957C3FD7A6AD}" type="presParOf" srcId="{29BCE5B4-1A79-4542-8BAD-BFEDA6D834F3}" destId="{4940A452-246E-4A00-829D-9B7E87CF51CA}" srcOrd="1" destOrd="0" presId="urn:microsoft.com/office/officeart/2005/8/layout/orgChart1"/>
    <dgm:cxn modelId="{6BA92018-D4C8-456E-8C89-32AEC630B26B}" type="presParOf" srcId="{63709924-25BC-4546-ACFD-BA528B0B1096}" destId="{F82ADA5D-A1B5-40A5-8A4C-EB07F85C62D7}" srcOrd="1" destOrd="0" presId="urn:microsoft.com/office/officeart/2005/8/layout/orgChart1"/>
    <dgm:cxn modelId="{54E48BF3-E966-4A12-8A68-8F143A45A595}" type="presParOf" srcId="{63709924-25BC-4546-ACFD-BA528B0B1096}" destId="{CD8CB626-5854-4EEE-B428-5E91B4F88840}" srcOrd="2" destOrd="0" presId="urn:microsoft.com/office/officeart/2005/8/layout/orgChart1"/>
    <dgm:cxn modelId="{13FDDBD5-2733-4635-A3C6-5B19D7317463}" type="presParOf" srcId="{6202315F-9B70-4DC6-9038-45124FFB8A91}" destId="{2A67EEF0-1BF5-4F57-9DB5-B25A23649C54}" srcOrd="8" destOrd="0" presId="urn:microsoft.com/office/officeart/2005/8/layout/orgChart1"/>
    <dgm:cxn modelId="{75676E42-CF55-4430-B863-D53D910F333F}" type="presParOf" srcId="{6202315F-9B70-4DC6-9038-45124FFB8A91}" destId="{CB9018D8-5E41-4248-B9DB-E409F6711012}" srcOrd="9" destOrd="0" presId="urn:microsoft.com/office/officeart/2005/8/layout/orgChart1"/>
    <dgm:cxn modelId="{E1ACD31E-8E41-4D44-8283-5C020B8110F5}" type="presParOf" srcId="{CB9018D8-5E41-4248-B9DB-E409F6711012}" destId="{90B76CF6-6A7A-419C-A70C-16F6549DB404}" srcOrd="0" destOrd="0" presId="urn:microsoft.com/office/officeart/2005/8/layout/orgChart1"/>
    <dgm:cxn modelId="{C97BCE82-E722-4867-9E7C-D27715EA5B5B}" type="presParOf" srcId="{90B76CF6-6A7A-419C-A70C-16F6549DB404}" destId="{90AC8275-67F7-4B05-8B35-2B7D50C86D11}" srcOrd="0" destOrd="0" presId="urn:microsoft.com/office/officeart/2005/8/layout/orgChart1"/>
    <dgm:cxn modelId="{9FD722FE-2D92-44DA-A2CF-D39EDCFF2913}" type="presParOf" srcId="{90B76CF6-6A7A-419C-A70C-16F6549DB404}" destId="{D43634E0-F422-4435-954D-5B9A4E956C10}" srcOrd="1" destOrd="0" presId="urn:microsoft.com/office/officeart/2005/8/layout/orgChart1"/>
    <dgm:cxn modelId="{642AA01D-E776-4DF7-81BC-8A2AAA3D92CB}" type="presParOf" srcId="{CB9018D8-5E41-4248-B9DB-E409F6711012}" destId="{F6B39B4F-243F-4964-9E03-D3C00C566837}" srcOrd="1" destOrd="0" presId="urn:microsoft.com/office/officeart/2005/8/layout/orgChart1"/>
    <dgm:cxn modelId="{A4BB31E3-52F1-4E37-81FF-73F3C860C6C3}" type="presParOf" srcId="{CB9018D8-5E41-4248-B9DB-E409F6711012}" destId="{40938201-5C8B-42D7-BAF5-191C6034E670}" srcOrd="2" destOrd="0" presId="urn:microsoft.com/office/officeart/2005/8/layout/orgChart1"/>
    <dgm:cxn modelId="{AB1AEBF2-7231-44DE-9FA2-A63357694DE8}" type="presParOf" srcId="{465F3410-E9CE-48A3-9D1A-F7765DE796F4}" destId="{4C2ED0DE-E1CB-48AD-8489-D34381D118AC}" srcOrd="2" destOrd="0" presId="urn:microsoft.com/office/officeart/2005/8/layout/orgChart1"/>
    <dgm:cxn modelId="{F34B6E6D-4CBE-4AED-A590-2C105FFC3588}" type="presParOf" srcId="{4C2ED0DE-E1CB-48AD-8489-D34381D118AC}" destId="{59EE3B07-CB62-41CC-A545-48E77919AC10}" srcOrd="0" destOrd="0" presId="urn:microsoft.com/office/officeart/2005/8/layout/orgChart1"/>
    <dgm:cxn modelId="{6BAF899D-3EB1-4233-B2C1-00E4D4EEB63F}" type="presParOf" srcId="{4C2ED0DE-E1CB-48AD-8489-D34381D118AC}" destId="{141C8DE1-6CBB-4218-984A-AFA1FB7F3CFC}" srcOrd="1" destOrd="0" presId="urn:microsoft.com/office/officeart/2005/8/layout/orgChart1"/>
    <dgm:cxn modelId="{9994B077-BA81-4F3F-B382-95A4BAE47E57}" type="presParOf" srcId="{141C8DE1-6CBB-4218-984A-AFA1FB7F3CFC}" destId="{9F0E672C-405B-4572-98EC-143BBB408D34}" srcOrd="0" destOrd="0" presId="urn:microsoft.com/office/officeart/2005/8/layout/orgChart1"/>
    <dgm:cxn modelId="{5D455746-8376-4D7E-B20D-B7C76C3DD92A}" type="presParOf" srcId="{9F0E672C-405B-4572-98EC-143BBB408D34}" destId="{38BFC56B-AA26-40C8-9A85-AC084D7713FA}" srcOrd="0" destOrd="0" presId="urn:microsoft.com/office/officeart/2005/8/layout/orgChart1"/>
    <dgm:cxn modelId="{07E03BF7-6927-4AE0-98B1-B02172304D03}" type="presParOf" srcId="{9F0E672C-405B-4572-98EC-143BBB408D34}" destId="{C96727BC-1C51-4D32-B1ED-0A21EEE1BDCF}" srcOrd="1" destOrd="0" presId="urn:microsoft.com/office/officeart/2005/8/layout/orgChart1"/>
    <dgm:cxn modelId="{7D340122-963E-436A-9AF8-188CC17338B1}" type="presParOf" srcId="{141C8DE1-6CBB-4218-984A-AFA1FB7F3CFC}" destId="{419997ED-06D6-4D37-AD6C-92E3EDD493F8}" srcOrd="1" destOrd="0" presId="urn:microsoft.com/office/officeart/2005/8/layout/orgChart1"/>
    <dgm:cxn modelId="{3D1012F4-2806-480C-9F1E-D86143B99859}" type="presParOf" srcId="{141C8DE1-6CBB-4218-984A-AFA1FB7F3CFC}" destId="{5361B0AF-4E90-4D7C-95B2-2F2F1AB6F610}"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6580B7CA-03F3-40CF-A980-6DA5BF3706E7}" type="doc">
      <dgm:prSet loTypeId="urn:microsoft.com/office/officeart/2005/8/layout/bProcess3" loCatId="process" qsTypeId="urn:microsoft.com/office/officeart/2005/8/quickstyle/3d2" qsCatId="3D" csTypeId="urn:microsoft.com/office/officeart/2005/8/colors/accent1_2#4" csCatId="accent1" phldr="1"/>
      <dgm:spPr/>
      <dgm:t>
        <a:bodyPr/>
        <a:lstStyle/>
        <a:p>
          <a:endParaRPr lang="zh-CN" altLang="en-US"/>
        </a:p>
      </dgm:t>
    </dgm:pt>
    <dgm:pt modelId="{1A31AFF6-2110-4A0E-AE98-41F92F89957D}">
      <dgm:prSet phldrT="[文本]" custT="1"/>
      <dgm:spPr/>
      <dgm:t>
        <a:bodyPr/>
        <a:lstStyle/>
        <a:p>
          <a:r>
            <a:rPr lang="zh-CN" altLang="en-US" sz="2400" dirty="0" smtClean="0">
              <a:solidFill>
                <a:schemeClr val="tx1"/>
              </a:solidFill>
              <a:latin typeface="黑体" pitchFamily="49" charset="-122"/>
              <a:ea typeface="黑体" pitchFamily="49" charset="-122"/>
            </a:rPr>
            <a:t>项目立项</a:t>
          </a:r>
          <a:endParaRPr lang="zh-CN" altLang="en-US" sz="2400" dirty="0">
            <a:solidFill>
              <a:schemeClr val="tx1"/>
            </a:solidFill>
            <a:latin typeface="黑体" pitchFamily="49" charset="-122"/>
            <a:ea typeface="黑体" pitchFamily="49" charset="-122"/>
          </a:endParaRPr>
        </a:p>
      </dgm:t>
    </dgm:pt>
    <dgm:pt modelId="{D5CBBA1C-571B-4556-8624-EB02B3143284}" type="parTrans" cxnId="{7DCD0047-B98B-4D8E-BBB6-02A365595AC7}">
      <dgm:prSet/>
      <dgm:spPr/>
      <dgm:t>
        <a:bodyPr/>
        <a:lstStyle/>
        <a:p>
          <a:endParaRPr lang="zh-CN" altLang="en-US"/>
        </a:p>
      </dgm:t>
    </dgm:pt>
    <dgm:pt modelId="{1ED5B4CB-E18D-4FEC-B328-FF91BAD13DC8}" type="sibTrans" cxnId="{7DCD0047-B98B-4D8E-BBB6-02A365595AC7}">
      <dgm:prSet/>
      <dgm:spPr>
        <a:ln w="19050">
          <a:solidFill>
            <a:schemeClr val="accent1">
              <a:lumMod val="75000"/>
            </a:schemeClr>
          </a:solidFill>
        </a:ln>
      </dgm:spPr>
      <dgm:t>
        <a:bodyPr/>
        <a:lstStyle/>
        <a:p>
          <a:endParaRPr lang="zh-CN" altLang="en-US"/>
        </a:p>
      </dgm:t>
    </dgm:pt>
    <dgm:pt modelId="{B41E38B2-9D12-46C9-867A-87A7206B6321}">
      <dgm:prSet phldrT="[文本]" custT="1"/>
      <dgm:spPr/>
      <dgm:t>
        <a:bodyPr/>
        <a:lstStyle/>
        <a:p>
          <a:r>
            <a:rPr lang="zh-CN" altLang="en-US" sz="2400" dirty="0" smtClean="0">
              <a:solidFill>
                <a:schemeClr val="tx1"/>
              </a:solidFill>
              <a:latin typeface="黑体" pitchFamily="49" charset="-122"/>
              <a:ea typeface="黑体" pitchFamily="49" charset="-122"/>
            </a:rPr>
            <a:t>科研发展需求</a:t>
          </a:r>
          <a:endParaRPr lang="zh-CN" altLang="en-US" sz="2400" dirty="0">
            <a:solidFill>
              <a:schemeClr val="tx1"/>
            </a:solidFill>
            <a:latin typeface="黑体" pitchFamily="49" charset="-122"/>
            <a:ea typeface="黑体" pitchFamily="49" charset="-122"/>
          </a:endParaRPr>
        </a:p>
      </dgm:t>
    </dgm:pt>
    <dgm:pt modelId="{D4101687-5F73-40CC-A9CA-238913D42AE6}" type="parTrans" cxnId="{DF52FF01-457B-49B3-84A2-1A60F1EF9A94}">
      <dgm:prSet/>
      <dgm:spPr/>
      <dgm:t>
        <a:bodyPr/>
        <a:lstStyle/>
        <a:p>
          <a:endParaRPr lang="zh-CN" altLang="en-US"/>
        </a:p>
      </dgm:t>
    </dgm:pt>
    <dgm:pt modelId="{8F0B1E4F-324E-4AF0-A689-2CA5D8733A3B}" type="sibTrans" cxnId="{DF52FF01-457B-49B3-84A2-1A60F1EF9A94}">
      <dgm:prSet/>
      <dgm:spPr>
        <a:ln w="19050">
          <a:solidFill>
            <a:schemeClr val="accent1">
              <a:lumMod val="75000"/>
            </a:schemeClr>
          </a:solidFill>
        </a:ln>
      </dgm:spPr>
      <dgm:t>
        <a:bodyPr/>
        <a:lstStyle/>
        <a:p>
          <a:endParaRPr lang="zh-CN" altLang="en-US"/>
        </a:p>
      </dgm:t>
    </dgm:pt>
    <dgm:pt modelId="{4355D4E0-94D7-4ADF-9877-0FAB7AE16B49}">
      <dgm:prSet phldrT="[文本]" custT="1"/>
      <dgm:spPr/>
      <dgm:t>
        <a:bodyPr/>
        <a:lstStyle/>
        <a:p>
          <a:r>
            <a:rPr lang="zh-CN" altLang="en-US" sz="2400" dirty="0" smtClean="0">
              <a:solidFill>
                <a:schemeClr val="tx1"/>
              </a:solidFill>
              <a:latin typeface="黑体" pitchFamily="49" charset="-122"/>
              <a:ea typeface="黑体" pitchFamily="49" charset="-122"/>
            </a:rPr>
            <a:t>初步设计</a:t>
          </a:r>
          <a:endParaRPr lang="zh-CN" altLang="en-US" sz="2400" dirty="0">
            <a:solidFill>
              <a:schemeClr val="tx1"/>
            </a:solidFill>
            <a:latin typeface="黑体" pitchFamily="49" charset="-122"/>
            <a:ea typeface="黑体" pitchFamily="49" charset="-122"/>
          </a:endParaRPr>
        </a:p>
      </dgm:t>
    </dgm:pt>
    <dgm:pt modelId="{7C158850-C056-431B-935E-E93432D40892}" type="parTrans" cxnId="{B59B9812-BA4B-4020-B12E-5FC57CC8FFBD}">
      <dgm:prSet/>
      <dgm:spPr/>
      <dgm:t>
        <a:bodyPr/>
        <a:lstStyle/>
        <a:p>
          <a:endParaRPr lang="zh-CN" altLang="en-US"/>
        </a:p>
      </dgm:t>
    </dgm:pt>
    <dgm:pt modelId="{F4DF84E7-70B5-4D3E-AD4F-63F46652D484}" type="sibTrans" cxnId="{B59B9812-BA4B-4020-B12E-5FC57CC8FFBD}">
      <dgm:prSet/>
      <dgm:spPr>
        <a:ln w="19050">
          <a:solidFill>
            <a:schemeClr val="accent1">
              <a:lumMod val="75000"/>
            </a:schemeClr>
          </a:solidFill>
        </a:ln>
      </dgm:spPr>
      <dgm:t>
        <a:bodyPr/>
        <a:lstStyle/>
        <a:p>
          <a:endParaRPr lang="zh-CN" altLang="en-US"/>
        </a:p>
      </dgm:t>
    </dgm:pt>
    <dgm:pt modelId="{AE49C319-C1C2-4140-9213-FAB547F223F3}">
      <dgm:prSet phldrT="[文本]" custT="1"/>
      <dgm:spPr/>
      <dgm:t>
        <a:bodyPr/>
        <a:lstStyle/>
        <a:p>
          <a:r>
            <a:rPr lang="zh-CN" altLang="en-US" sz="2400" dirty="0" smtClean="0">
              <a:solidFill>
                <a:schemeClr val="tx1"/>
              </a:solidFill>
              <a:latin typeface="黑体" pitchFamily="49" charset="-122"/>
              <a:ea typeface="黑体" pitchFamily="49" charset="-122"/>
            </a:rPr>
            <a:t>科研使用需求</a:t>
          </a:r>
          <a:endParaRPr lang="zh-CN" altLang="en-US" sz="2400" dirty="0">
            <a:solidFill>
              <a:schemeClr val="tx1"/>
            </a:solidFill>
            <a:latin typeface="黑体" pitchFamily="49" charset="-122"/>
            <a:ea typeface="黑体" pitchFamily="49" charset="-122"/>
          </a:endParaRPr>
        </a:p>
      </dgm:t>
    </dgm:pt>
    <dgm:pt modelId="{9F62F767-1511-44BD-898A-584A8BE7EEF1}" type="parTrans" cxnId="{FED576F5-DD54-4CCE-8326-A4728662D451}">
      <dgm:prSet/>
      <dgm:spPr/>
      <dgm:t>
        <a:bodyPr/>
        <a:lstStyle/>
        <a:p>
          <a:endParaRPr lang="zh-CN" altLang="en-US"/>
        </a:p>
      </dgm:t>
    </dgm:pt>
    <dgm:pt modelId="{3A5475A4-D6F5-401E-B697-FB2753099479}" type="sibTrans" cxnId="{FED576F5-DD54-4CCE-8326-A4728662D451}">
      <dgm:prSet/>
      <dgm:spPr>
        <a:ln w="19050">
          <a:solidFill>
            <a:schemeClr val="accent1">
              <a:lumMod val="75000"/>
            </a:schemeClr>
          </a:solidFill>
        </a:ln>
      </dgm:spPr>
      <dgm:t>
        <a:bodyPr/>
        <a:lstStyle/>
        <a:p>
          <a:endParaRPr lang="zh-CN" altLang="en-US"/>
        </a:p>
      </dgm:t>
    </dgm:pt>
    <dgm:pt modelId="{5607FDBB-0A9E-47E4-96F6-2660F2631699}">
      <dgm:prSet phldrT="[文本]" custT="1"/>
      <dgm:spPr/>
      <dgm:t>
        <a:bodyPr/>
        <a:lstStyle/>
        <a:p>
          <a:r>
            <a:rPr lang="zh-CN" altLang="en-US" sz="2400" dirty="0" smtClean="0">
              <a:solidFill>
                <a:schemeClr val="tx1"/>
              </a:solidFill>
              <a:latin typeface="黑体" pitchFamily="49" charset="-122"/>
              <a:ea typeface="黑体" pitchFamily="49" charset="-122"/>
            </a:rPr>
            <a:t>方案设计</a:t>
          </a:r>
          <a:endParaRPr lang="zh-CN" altLang="en-US" sz="2400" dirty="0">
            <a:solidFill>
              <a:schemeClr val="tx1"/>
            </a:solidFill>
            <a:latin typeface="黑体" pitchFamily="49" charset="-122"/>
            <a:ea typeface="黑体" pitchFamily="49" charset="-122"/>
          </a:endParaRPr>
        </a:p>
      </dgm:t>
    </dgm:pt>
    <dgm:pt modelId="{73DF14CD-003B-446D-9681-82A431A84AAC}" type="parTrans" cxnId="{2051591E-7C49-45A9-8045-C665FB9FD826}">
      <dgm:prSet/>
      <dgm:spPr/>
      <dgm:t>
        <a:bodyPr/>
        <a:lstStyle/>
        <a:p>
          <a:endParaRPr lang="zh-CN" altLang="en-US"/>
        </a:p>
      </dgm:t>
    </dgm:pt>
    <dgm:pt modelId="{C1897373-44EF-4BFE-B42B-082C54920A96}" type="sibTrans" cxnId="{2051591E-7C49-45A9-8045-C665FB9FD826}">
      <dgm:prSet/>
      <dgm:spPr/>
      <dgm:t>
        <a:bodyPr/>
        <a:lstStyle/>
        <a:p>
          <a:endParaRPr lang="zh-CN" altLang="en-US"/>
        </a:p>
      </dgm:t>
    </dgm:pt>
    <dgm:pt modelId="{5E264091-D7F6-459E-8045-E408B7CFC918}" type="pres">
      <dgm:prSet presAssocID="{6580B7CA-03F3-40CF-A980-6DA5BF3706E7}" presName="Name0" presStyleCnt="0">
        <dgm:presLayoutVars>
          <dgm:dir/>
          <dgm:resizeHandles val="exact"/>
        </dgm:presLayoutVars>
      </dgm:prSet>
      <dgm:spPr/>
      <dgm:t>
        <a:bodyPr/>
        <a:lstStyle/>
        <a:p>
          <a:endParaRPr lang="zh-CN" altLang="en-US"/>
        </a:p>
      </dgm:t>
    </dgm:pt>
    <dgm:pt modelId="{79E75747-F833-48F6-B108-6D9A1F7ADF82}" type="pres">
      <dgm:prSet presAssocID="{1A31AFF6-2110-4A0E-AE98-41F92F89957D}" presName="node" presStyleLbl="node1" presStyleIdx="0" presStyleCnt="5" custScaleX="44877" custScaleY="34241">
        <dgm:presLayoutVars>
          <dgm:bulletEnabled val="1"/>
        </dgm:presLayoutVars>
      </dgm:prSet>
      <dgm:spPr/>
      <dgm:t>
        <a:bodyPr/>
        <a:lstStyle/>
        <a:p>
          <a:endParaRPr lang="zh-CN" altLang="en-US"/>
        </a:p>
      </dgm:t>
    </dgm:pt>
    <dgm:pt modelId="{6F58E968-71CB-40D0-8733-EB975D17949F}" type="pres">
      <dgm:prSet presAssocID="{1ED5B4CB-E18D-4FEC-B328-FF91BAD13DC8}" presName="sibTrans" presStyleLbl="sibTrans1D1" presStyleIdx="0" presStyleCnt="4"/>
      <dgm:spPr/>
      <dgm:t>
        <a:bodyPr/>
        <a:lstStyle/>
        <a:p>
          <a:endParaRPr lang="zh-CN" altLang="en-US"/>
        </a:p>
      </dgm:t>
    </dgm:pt>
    <dgm:pt modelId="{2D35B55F-B3E4-43BA-9915-0E59F0092EC7}" type="pres">
      <dgm:prSet presAssocID="{1ED5B4CB-E18D-4FEC-B328-FF91BAD13DC8}" presName="connectorText" presStyleLbl="sibTrans1D1" presStyleIdx="0" presStyleCnt="4"/>
      <dgm:spPr/>
      <dgm:t>
        <a:bodyPr/>
        <a:lstStyle/>
        <a:p>
          <a:endParaRPr lang="zh-CN" altLang="en-US"/>
        </a:p>
      </dgm:t>
    </dgm:pt>
    <dgm:pt modelId="{52E3B383-F08F-4480-9D24-2E5D4A765902}" type="pres">
      <dgm:prSet presAssocID="{B41E38B2-9D12-46C9-867A-87A7206B6321}" presName="node" presStyleLbl="node1" presStyleIdx="1" presStyleCnt="5" custScaleX="58911" custScaleY="34241" custLinFactNeighborX="-1521" custLinFactNeighborY="-97">
        <dgm:presLayoutVars>
          <dgm:bulletEnabled val="1"/>
        </dgm:presLayoutVars>
      </dgm:prSet>
      <dgm:spPr/>
      <dgm:t>
        <a:bodyPr/>
        <a:lstStyle/>
        <a:p>
          <a:endParaRPr lang="zh-CN" altLang="en-US"/>
        </a:p>
      </dgm:t>
    </dgm:pt>
    <dgm:pt modelId="{0E945C1C-7A50-44F5-9F78-8B18CB2DCF38}" type="pres">
      <dgm:prSet presAssocID="{8F0B1E4F-324E-4AF0-A689-2CA5D8733A3B}" presName="sibTrans" presStyleLbl="sibTrans1D1" presStyleIdx="1" presStyleCnt="4"/>
      <dgm:spPr/>
      <dgm:t>
        <a:bodyPr/>
        <a:lstStyle/>
        <a:p>
          <a:endParaRPr lang="zh-CN" altLang="en-US"/>
        </a:p>
      </dgm:t>
    </dgm:pt>
    <dgm:pt modelId="{E4429355-E542-40A0-B899-CF85900DF752}" type="pres">
      <dgm:prSet presAssocID="{8F0B1E4F-324E-4AF0-A689-2CA5D8733A3B}" presName="connectorText" presStyleLbl="sibTrans1D1" presStyleIdx="1" presStyleCnt="4"/>
      <dgm:spPr/>
      <dgm:t>
        <a:bodyPr/>
        <a:lstStyle/>
        <a:p>
          <a:endParaRPr lang="zh-CN" altLang="en-US"/>
        </a:p>
      </dgm:t>
    </dgm:pt>
    <dgm:pt modelId="{C72C9CC3-1428-4CCC-8B88-EBA920F83CDB}" type="pres">
      <dgm:prSet presAssocID="{4355D4E0-94D7-4ADF-9877-0FAB7AE16B49}" presName="node" presStyleLbl="node1" presStyleIdx="2" presStyleCnt="5" custScaleX="44877" custScaleY="34241" custLinFactNeighborX="63" custLinFactNeighborY="-12693">
        <dgm:presLayoutVars>
          <dgm:bulletEnabled val="1"/>
        </dgm:presLayoutVars>
      </dgm:prSet>
      <dgm:spPr/>
      <dgm:t>
        <a:bodyPr/>
        <a:lstStyle/>
        <a:p>
          <a:endParaRPr lang="zh-CN" altLang="en-US"/>
        </a:p>
      </dgm:t>
    </dgm:pt>
    <dgm:pt modelId="{DB1AD521-B377-4048-A9AC-09071FDB0091}" type="pres">
      <dgm:prSet presAssocID="{F4DF84E7-70B5-4D3E-AD4F-63F46652D484}" presName="sibTrans" presStyleLbl="sibTrans1D1" presStyleIdx="2" presStyleCnt="4"/>
      <dgm:spPr/>
      <dgm:t>
        <a:bodyPr/>
        <a:lstStyle/>
        <a:p>
          <a:endParaRPr lang="zh-CN" altLang="en-US"/>
        </a:p>
      </dgm:t>
    </dgm:pt>
    <dgm:pt modelId="{ADFE70E6-DE92-4856-A40B-B9AAC05375C1}" type="pres">
      <dgm:prSet presAssocID="{F4DF84E7-70B5-4D3E-AD4F-63F46652D484}" presName="connectorText" presStyleLbl="sibTrans1D1" presStyleIdx="2" presStyleCnt="4"/>
      <dgm:spPr/>
      <dgm:t>
        <a:bodyPr/>
        <a:lstStyle/>
        <a:p>
          <a:endParaRPr lang="zh-CN" altLang="en-US"/>
        </a:p>
      </dgm:t>
    </dgm:pt>
    <dgm:pt modelId="{37FB55B9-CF57-430B-95F4-8FB3F2619A9A}" type="pres">
      <dgm:prSet presAssocID="{AE49C319-C1C2-4140-9213-FAB547F223F3}" presName="node" presStyleLbl="node1" presStyleIdx="3" presStyleCnt="5" custScaleX="58911" custScaleY="34241" custLinFactNeighborX="-1521" custLinFactNeighborY="-12693">
        <dgm:presLayoutVars>
          <dgm:bulletEnabled val="1"/>
        </dgm:presLayoutVars>
      </dgm:prSet>
      <dgm:spPr/>
      <dgm:t>
        <a:bodyPr/>
        <a:lstStyle/>
        <a:p>
          <a:endParaRPr lang="zh-CN" altLang="en-US"/>
        </a:p>
      </dgm:t>
    </dgm:pt>
    <dgm:pt modelId="{67B6C796-3541-48F5-B659-E9B8A28B8CDD}" type="pres">
      <dgm:prSet presAssocID="{3A5475A4-D6F5-401E-B697-FB2753099479}" presName="sibTrans" presStyleLbl="sibTrans1D1" presStyleIdx="3" presStyleCnt="4"/>
      <dgm:spPr/>
      <dgm:t>
        <a:bodyPr/>
        <a:lstStyle/>
        <a:p>
          <a:endParaRPr lang="zh-CN" altLang="en-US"/>
        </a:p>
      </dgm:t>
    </dgm:pt>
    <dgm:pt modelId="{CA0A738A-C9AD-41E0-9168-ED8BD67A144C}" type="pres">
      <dgm:prSet presAssocID="{3A5475A4-D6F5-401E-B697-FB2753099479}" presName="connectorText" presStyleLbl="sibTrans1D1" presStyleIdx="3" presStyleCnt="4"/>
      <dgm:spPr/>
      <dgm:t>
        <a:bodyPr/>
        <a:lstStyle/>
        <a:p>
          <a:endParaRPr lang="zh-CN" altLang="en-US"/>
        </a:p>
      </dgm:t>
    </dgm:pt>
    <dgm:pt modelId="{567A74CC-8794-4433-84C0-DDA8DBA5F342}" type="pres">
      <dgm:prSet presAssocID="{5607FDBB-0A9E-47E4-96F6-2660F2631699}" presName="node" presStyleLbl="node1" presStyleIdx="4" presStyleCnt="5" custScaleX="44877" custScaleY="34241" custLinFactNeighborX="63" custLinFactNeighborY="-22132">
        <dgm:presLayoutVars>
          <dgm:bulletEnabled val="1"/>
        </dgm:presLayoutVars>
      </dgm:prSet>
      <dgm:spPr/>
      <dgm:t>
        <a:bodyPr/>
        <a:lstStyle/>
        <a:p>
          <a:endParaRPr lang="zh-CN" altLang="en-US"/>
        </a:p>
      </dgm:t>
    </dgm:pt>
  </dgm:ptLst>
  <dgm:cxnLst>
    <dgm:cxn modelId="{EFD00867-2657-4975-A713-408CE3D9A7B5}" type="presOf" srcId="{1ED5B4CB-E18D-4FEC-B328-FF91BAD13DC8}" destId="{6F58E968-71CB-40D0-8733-EB975D17949F}" srcOrd="0" destOrd="0" presId="urn:microsoft.com/office/officeart/2005/8/layout/bProcess3"/>
    <dgm:cxn modelId="{774CD8BC-4E80-48FB-8280-BBB31A49106E}" type="presOf" srcId="{6580B7CA-03F3-40CF-A980-6DA5BF3706E7}" destId="{5E264091-D7F6-459E-8045-E408B7CFC918}" srcOrd="0" destOrd="0" presId="urn:microsoft.com/office/officeart/2005/8/layout/bProcess3"/>
    <dgm:cxn modelId="{56E03A02-9C22-4588-89D6-3DDE47D91896}" type="presOf" srcId="{F4DF84E7-70B5-4D3E-AD4F-63F46652D484}" destId="{ADFE70E6-DE92-4856-A40B-B9AAC05375C1}" srcOrd="1" destOrd="0" presId="urn:microsoft.com/office/officeart/2005/8/layout/bProcess3"/>
    <dgm:cxn modelId="{4D9A3BF9-1E2C-4C1E-8483-B5ED3B1AC18A}" type="presOf" srcId="{8F0B1E4F-324E-4AF0-A689-2CA5D8733A3B}" destId="{E4429355-E542-40A0-B899-CF85900DF752}" srcOrd="1" destOrd="0" presId="urn:microsoft.com/office/officeart/2005/8/layout/bProcess3"/>
    <dgm:cxn modelId="{B59B9812-BA4B-4020-B12E-5FC57CC8FFBD}" srcId="{6580B7CA-03F3-40CF-A980-6DA5BF3706E7}" destId="{4355D4E0-94D7-4ADF-9877-0FAB7AE16B49}" srcOrd="2" destOrd="0" parTransId="{7C158850-C056-431B-935E-E93432D40892}" sibTransId="{F4DF84E7-70B5-4D3E-AD4F-63F46652D484}"/>
    <dgm:cxn modelId="{DF52FF01-457B-49B3-84A2-1A60F1EF9A94}" srcId="{6580B7CA-03F3-40CF-A980-6DA5BF3706E7}" destId="{B41E38B2-9D12-46C9-867A-87A7206B6321}" srcOrd="1" destOrd="0" parTransId="{D4101687-5F73-40CC-A9CA-238913D42AE6}" sibTransId="{8F0B1E4F-324E-4AF0-A689-2CA5D8733A3B}"/>
    <dgm:cxn modelId="{816DBC5A-4B91-4806-9748-14F7B8495081}" type="presOf" srcId="{AE49C319-C1C2-4140-9213-FAB547F223F3}" destId="{37FB55B9-CF57-430B-95F4-8FB3F2619A9A}" srcOrd="0" destOrd="0" presId="urn:microsoft.com/office/officeart/2005/8/layout/bProcess3"/>
    <dgm:cxn modelId="{00DDF5B7-70DB-4BCD-846C-917BB7902EA5}" type="presOf" srcId="{B41E38B2-9D12-46C9-867A-87A7206B6321}" destId="{52E3B383-F08F-4480-9D24-2E5D4A765902}" srcOrd="0" destOrd="0" presId="urn:microsoft.com/office/officeart/2005/8/layout/bProcess3"/>
    <dgm:cxn modelId="{FED576F5-DD54-4CCE-8326-A4728662D451}" srcId="{6580B7CA-03F3-40CF-A980-6DA5BF3706E7}" destId="{AE49C319-C1C2-4140-9213-FAB547F223F3}" srcOrd="3" destOrd="0" parTransId="{9F62F767-1511-44BD-898A-584A8BE7EEF1}" sibTransId="{3A5475A4-D6F5-401E-B697-FB2753099479}"/>
    <dgm:cxn modelId="{C87003E0-0770-4D54-BDB2-1644091DB39F}" type="presOf" srcId="{1A31AFF6-2110-4A0E-AE98-41F92F89957D}" destId="{79E75747-F833-48F6-B108-6D9A1F7ADF82}" srcOrd="0" destOrd="0" presId="urn:microsoft.com/office/officeart/2005/8/layout/bProcess3"/>
    <dgm:cxn modelId="{2051591E-7C49-45A9-8045-C665FB9FD826}" srcId="{6580B7CA-03F3-40CF-A980-6DA5BF3706E7}" destId="{5607FDBB-0A9E-47E4-96F6-2660F2631699}" srcOrd="4" destOrd="0" parTransId="{73DF14CD-003B-446D-9681-82A431A84AAC}" sibTransId="{C1897373-44EF-4BFE-B42B-082C54920A96}"/>
    <dgm:cxn modelId="{7DCD0047-B98B-4D8E-BBB6-02A365595AC7}" srcId="{6580B7CA-03F3-40CF-A980-6DA5BF3706E7}" destId="{1A31AFF6-2110-4A0E-AE98-41F92F89957D}" srcOrd="0" destOrd="0" parTransId="{D5CBBA1C-571B-4556-8624-EB02B3143284}" sibTransId="{1ED5B4CB-E18D-4FEC-B328-FF91BAD13DC8}"/>
    <dgm:cxn modelId="{2E3B1D6B-A360-44C0-8426-8010E4718B3E}" type="presOf" srcId="{1ED5B4CB-E18D-4FEC-B328-FF91BAD13DC8}" destId="{2D35B55F-B3E4-43BA-9915-0E59F0092EC7}" srcOrd="1" destOrd="0" presId="urn:microsoft.com/office/officeart/2005/8/layout/bProcess3"/>
    <dgm:cxn modelId="{077446F3-52AC-4CA4-9AA2-4A12854C20D0}" type="presOf" srcId="{3A5475A4-D6F5-401E-B697-FB2753099479}" destId="{67B6C796-3541-48F5-B659-E9B8A28B8CDD}" srcOrd="0" destOrd="0" presId="urn:microsoft.com/office/officeart/2005/8/layout/bProcess3"/>
    <dgm:cxn modelId="{FD48BE7D-BC4A-406A-A8F5-17C239AEFB8C}" type="presOf" srcId="{3A5475A4-D6F5-401E-B697-FB2753099479}" destId="{CA0A738A-C9AD-41E0-9168-ED8BD67A144C}" srcOrd="1" destOrd="0" presId="urn:microsoft.com/office/officeart/2005/8/layout/bProcess3"/>
    <dgm:cxn modelId="{C20FA7ED-EE51-4501-8EEF-81431281BE34}" type="presOf" srcId="{F4DF84E7-70B5-4D3E-AD4F-63F46652D484}" destId="{DB1AD521-B377-4048-A9AC-09071FDB0091}" srcOrd="0" destOrd="0" presId="urn:microsoft.com/office/officeart/2005/8/layout/bProcess3"/>
    <dgm:cxn modelId="{75A96162-CF44-4298-915B-D475A26C6803}" type="presOf" srcId="{8F0B1E4F-324E-4AF0-A689-2CA5D8733A3B}" destId="{0E945C1C-7A50-44F5-9F78-8B18CB2DCF38}" srcOrd="0" destOrd="0" presId="urn:microsoft.com/office/officeart/2005/8/layout/bProcess3"/>
    <dgm:cxn modelId="{1DD11A3F-F9F7-45DD-8204-7046CC3759A6}" type="presOf" srcId="{5607FDBB-0A9E-47E4-96F6-2660F2631699}" destId="{567A74CC-8794-4433-84C0-DDA8DBA5F342}" srcOrd="0" destOrd="0" presId="urn:microsoft.com/office/officeart/2005/8/layout/bProcess3"/>
    <dgm:cxn modelId="{1A809535-8719-4354-9938-ACE7FFCE2491}" type="presOf" srcId="{4355D4E0-94D7-4ADF-9877-0FAB7AE16B49}" destId="{C72C9CC3-1428-4CCC-8B88-EBA920F83CDB}" srcOrd="0" destOrd="0" presId="urn:microsoft.com/office/officeart/2005/8/layout/bProcess3"/>
    <dgm:cxn modelId="{9C200845-2D51-4E8D-B4A1-53A70E1E376F}" type="presParOf" srcId="{5E264091-D7F6-459E-8045-E408B7CFC918}" destId="{79E75747-F833-48F6-B108-6D9A1F7ADF82}" srcOrd="0" destOrd="0" presId="urn:microsoft.com/office/officeart/2005/8/layout/bProcess3"/>
    <dgm:cxn modelId="{D04380C2-ECDD-42BA-99BF-49F607C9ABE2}" type="presParOf" srcId="{5E264091-D7F6-459E-8045-E408B7CFC918}" destId="{6F58E968-71CB-40D0-8733-EB975D17949F}" srcOrd="1" destOrd="0" presId="urn:microsoft.com/office/officeart/2005/8/layout/bProcess3"/>
    <dgm:cxn modelId="{31EAA715-161A-46B6-8321-02ABDCC3824E}" type="presParOf" srcId="{6F58E968-71CB-40D0-8733-EB975D17949F}" destId="{2D35B55F-B3E4-43BA-9915-0E59F0092EC7}" srcOrd="0" destOrd="0" presId="urn:microsoft.com/office/officeart/2005/8/layout/bProcess3"/>
    <dgm:cxn modelId="{46ED0E44-CD9C-4BD9-A070-01FFEBBF7B86}" type="presParOf" srcId="{5E264091-D7F6-459E-8045-E408B7CFC918}" destId="{52E3B383-F08F-4480-9D24-2E5D4A765902}" srcOrd="2" destOrd="0" presId="urn:microsoft.com/office/officeart/2005/8/layout/bProcess3"/>
    <dgm:cxn modelId="{857A94B9-1717-415E-95A0-1F6CAA0CBEBE}" type="presParOf" srcId="{5E264091-D7F6-459E-8045-E408B7CFC918}" destId="{0E945C1C-7A50-44F5-9F78-8B18CB2DCF38}" srcOrd="3" destOrd="0" presId="urn:microsoft.com/office/officeart/2005/8/layout/bProcess3"/>
    <dgm:cxn modelId="{E33DBE7D-11EC-4294-A204-09E27ADB20D6}" type="presParOf" srcId="{0E945C1C-7A50-44F5-9F78-8B18CB2DCF38}" destId="{E4429355-E542-40A0-B899-CF85900DF752}" srcOrd="0" destOrd="0" presId="urn:microsoft.com/office/officeart/2005/8/layout/bProcess3"/>
    <dgm:cxn modelId="{5E1F744B-33C6-4255-9E47-61296E31D406}" type="presParOf" srcId="{5E264091-D7F6-459E-8045-E408B7CFC918}" destId="{C72C9CC3-1428-4CCC-8B88-EBA920F83CDB}" srcOrd="4" destOrd="0" presId="urn:microsoft.com/office/officeart/2005/8/layout/bProcess3"/>
    <dgm:cxn modelId="{CEAE9E89-EC71-44FC-B473-85EBFC1901AB}" type="presParOf" srcId="{5E264091-D7F6-459E-8045-E408B7CFC918}" destId="{DB1AD521-B377-4048-A9AC-09071FDB0091}" srcOrd="5" destOrd="0" presId="urn:microsoft.com/office/officeart/2005/8/layout/bProcess3"/>
    <dgm:cxn modelId="{28B24217-7EB5-483F-8209-AE4BA82B1385}" type="presParOf" srcId="{DB1AD521-B377-4048-A9AC-09071FDB0091}" destId="{ADFE70E6-DE92-4856-A40B-B9AAC05375C1}" srcOrd="0" destOrd="0" presId="urn:microsoft.com/office/officeart/2005/8/layout/bProcess3"/>
    <dgm:cxn modelId="{A05D5751-0956-43C7-BD36-F2C876D9B21D}" type="presParOf" srcId="{5E264091-D7F6-459E-8045-E408B7CFC918}" destId="{37FB55B9-CF57-430B-95F4-8FB3F2619A9A}" srcOrd="6" destOrd="0" presId="urn:microsoft.com/office/officeart/2005/8/layout/bProcess3"/>
    <dgm:cxn modelId="{34B269AA-796F-486C-904E-05848CD587F0}" type="presParOf" srcId="{5E264091-D7F6-459E-8045-E408B7CFC918}" destId="{67B6C796-3541-48F5-B659-E9B8A28B8CDD}" srcOrd="7" destOrd="0" presId="urn:microsoft.com/office/officeart/2005/8/layout/bProcess3"/>
    <dgm:cxn modelId="{AFD0A049-E4F3-4342-989D-E78998AB7A81}" type="presParOf" srcId="{67B6C796-3541-48F5-B659-E9B8A28B8CDD}" destId="{CA0A738A-C9AD-41E0-9168-ED8BD67A144C}" srcOrd="0" destOrd="0" presId="urn:microsoft.com/office/officeart/2005/8/layout/bProcess3"/>
    <dgm:cxn modelId="{CC569130-D845-40C2-9537-713E192EA737}" type="presParOf" srcId="{5E264091-D7F6-459E-8045-E408B7CFC918}" destId="{567A74CC-8794-4433-84C0-DDA8DBA5F342}" srcOrd="8" destOrd="0" presId="urn:microsoft.com/office/officeart/2005/8/layout/bProcess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DC9DA58-B715-4D6C-B519-1290B2CC4A5B}" type="doc">
      <dgm:prSet loTypeId="urn:microsoft.com/office/officeart/2005/8/layout/radial6" loCatId="cycle" qsTypeId="urn:microsoft.com/office/officeart/2005/8/quickstyle/3d1" qsCatId="3D" csTypeId="urn:microsoft.com/office/officeart/2005/8/colors/accent1_2#5" csCatId="accent1" phldr="1"/>
      <dgm:spPr/>
      <dgm:t>
        <a:bodyPr/>
        <a:lstStyle/>
        <a:p>
          <a:endParaRPr lang="zh-CN" altLang="en-US"/>
        </a:p>
      </dgm:t>
    </dgm:pt>
    <dgm:pt modelId="{88194B34-5C07-407B-95F0-2996B75CEAC4}">
      <dgm:prSet phldrT="[文本]"/>
      <dgm:spPr/>
      <dgm:t>
        <a:bodyPr/>
        <a:lstStyle/>
        <a:p>
          <a:r>
            <a:rPr lang="zh-CN" altLang="en-US" dirty="0" smtClean="0">
              <a:solidFill>
                <a:schemeClr val="tx1"/>
              </a:solidFill>
              <a:latin typeface="黑体" pitchFamily="49" charset="-122"/>
              <a:ea typeface="黑体" pitchFamily="49" charset="-122"/>
            </a:rPr>
            <a:t>以研为本</a:t>
          </a:r>
          <a:endParaRPr lang="zh-CN" altLang="en-US" dirty="0">
            <a:solidFill>
              <a:schemeClr val="tx1"/>
            </a:solidFill>
            <a:latin typeface="黑体" pitchFamily="49" charset="-122"/>
            <a:ea typeface="黑体" pitchFamily="49" charset="-122"/>
          </a:endParaRPr>
        </a:p>
      </dgm:t>
    </dgm:pt>
    <dgm:pt modelId="{E7C225F3-41CD-4901-8233-75D56A93F45A}" type="parTrans" cxnId="{31F0FA88-5873-485B-BC19-F2066EA47879}">
      <dgm:prSet/>
      <dgm:spPr/>
      <dgm:t>
        <a:bodyPr/>
        <a:lstStyle/>
        <a:p>
          <a:endParaRPr lang="zh-CN" altLang="en-US"/>
        </a:p>
      </dgm:t>
    </dgm:pt>
    <dgm:pt modelId="{3C8BDF4B-D78B-4DC0-87B4-EC863427E964}" type="sibTrans" cxnId="{31F0FA88-5873-485B-BC19-F2066EA47879}">
      <dgm:prSet/>
      <dgm:spPr/>
      <dgm:t>
        <a:bodyPr/>
        <a:lstStyle/>
        <a:p>
          <a:endParaRPr lang="zh-CN" altLang="en-US"/>
        </a:p>
      </dgm:t>
    </dgm:pt>
    <dgm:pt modelId="{8506CB0F-6E29-4C47-8690-A43A21B6F39B}">
      <dgm:prSet phldrT="[文本]"/>
      <dgm:spPr/>
      <dgm:t>
        <a:bodyPr/>
        <a:lstStyle/>
        <a:p>
          <a:r>
            <a:rPr lang="zh-CN" altLang="en-US" dirty="0" smtClean="0">
              <a:solidFill>
                <a:schemeClr val="tx1"/>
              </a:solidFill>
              <a:latin typeface="黑体" pitchFamily="49" charset="-122"/>
              <a:ea typeface="黑体" pitchFamily="49" charset="-122"/>
            </a:rPr>
            <a:t>立题准确</a:t>
          </a:r>
          <a:endParaRPr lang="zh-CN" altLang="en-US" dirty="0">
            <a:solidFill>
              <a:schemeClr val="tx1"/>
            </a:solidFill>
            <a:latin typeface="黑体" pitchFamily="49" charset="-122"/>
            <a:ea typeface="黑体" pitchFamily="49" charset="-122"/>
          </a:endParaRPr>
        </a:p>
      </dgm:t>
    </dgm:pt>
    <dgm:pt modelId="{82A6A5EE-4481-4721-A847-8A74A69D9D42}" type="parTrans" cxnId="{46A29BD1-A22D-4F27-9B80-45E172224DDD}">
      <dgm:prSet/>
      <dgm:spPr/>
      <dgm:t>
        <a:bodyPr/>
        <a:lstStyle/>
        <a:p>
          <a:endParaRPr lang="zh-CN" altLang="en-US"/>
        </a:p>
      </dgm:t>
    </dgm:pt>
    <dgm:pt modelId="{3B2E2E19-2989-48DF-B112-8F65CB1CE9FA}" type="sibTrans" cxnId="{46A29BD1-A22D-4F27-9B80-45E172224DDD}">
      <dgm:prSet/>
      <dgm:spPr/>
      <dgm:t>
        <a:bodyPr/>
        <a:lstStyle/>
        <a:p>
          <a:endParaRPr lang="zh-CN" altLang="en-US"/>
        </a:p>
      </dgm:t>
    </dgm:pt>
    <dgm:pt modelId="{5B5BE669-415B-4F6D-8D2F-3010722F68C8}">
      <dgm:prSet phldrT="[文本]"/>
      <dgm:spPr/>
      <dgm:t>
        <a:bodyPr/>
        <a:lstStyle/>
        <a:p>
          <a:r>
            <a:rPr lang="zh-CN" altLang="en-US" dirty="0" smtClean="0">
              <a:solidFill>
                <a:schemeClr val="tx1"/>
              </a:solidFill>
              <a:latin typeface="黑体" pitchFamily="49" charset="-122"/>
              <a:ea typeface="黑体" pitchFamily="49" charset="-122"/>
            </a:rPr>
            <a:t>整合资源</a:t>
          </a:r>
          <a:endParaRPr lang="zh-CN" altLang="en-US" dirty="0">
            <a:solidFill>
              <a:schemeClr val="tx1"/>
            </a:solidFill>
            <a:latin typeface="黑体" pitchFamily="49" charset="-122"/>
            <a:ea typeface="黑体" pitchFamily="49" charset="-122"/>
          </a:endParaRPr>
        </a:p>
      </dgm:t>
    </dgm:pt>
    <dgm:pt modelId="{A2FA4C8D-227F-428D-9152-432C410F568F}" type="parTrans" cxnId="{9CFBAF3E-ECBC-444A-9503-19F2A429E2C8}">
      <dgm:prSet/>
      <dgm:spPr/>
      <dgm:t>
        <a:bodyPr/>
        <a:lstStyle/>
        <a:p>
          <a:endParaRPr lang="zh-CN" altLang="en-US"/>
        </a:p>
      </dgm:t>
    </dgm:pt>
    <dgm:pt modelId="{A944A6E6-CD8B-4CEE-BEAB-A144EE32ACF3}" type="sibTrans" cxnId="{9CFBAF3E-ECBC-444A-9503-19F2A429E2C8}">
      <dgm:prSet/>
      <dgm:spPr/>
      <dgm:t>
        <a:bodyPr/>
        <a:lstStyle/>
        <a:p>
          <a:endParaRPr lang="zh-CN" altLang="en-US"/>
        </a:p>
      </dgm:t>
    </dgm:pt>
    <dgm:pt modelId="{47EEB41D-4AC1-4F49-A718-A2889A7C0FE4}">
      <dgm:prSet phldrT="[文本]"/>
      <dgm:spPr/>
      <dgm:t>
        <a:bodyPr/>
        <a:lstStyle/>
        <a:p>
          <a:r>
            <a:rPr lang="zh-CN" altLang="en-US" dirty="0" smtClean="0">
              <a:solidFill>
                <a:schemeClr val="tx1"/>
              </a:solidFill>
              <a:latin typeface="黑体" pitchFamily="49" charset="-122"/>
              <a:ea typeface="黑体" pitchFamily="49" charset="-122"/>
            </a:rPr>
            <a:t>共建共享</a:t>
          </a:r>
          <a:endParaRPr lang="zh-CN" altLang="en-US" dirty="0">
            <a:solidFill>
              <a:schemeClr val="tx1"/>
            </a:solidFill>
            <a:latin typeface="黑体" pitchFamily="49" charset="-122"/>
            <a:ea typeface="黑体" pitchFamily="49" charset="-122"/>
          </a:endParaRPr>
        </a:p>
      </dgm:t>
    </dgm:pt>
    <dgm:pt modelId="{DB10DB4D-A235-42F4-8BF4-C2F5F5D6030D}" type="parTrans" cxnId="{679C6FFD-F903-4669-9B18-1D00C8705119}">
      <dgm:prSet/>
      <dgm:spPr/>
      <dgm:t>
        <a:bodyPr/>
        <a:lstStyle/>
        <a:p>
          <a:endParaRPr lang="zh-CN" altLang="en-US"/>
        </a:p>
      </dgm:t>
    </dgm:pt>
    <dgm:pt modelId="{9CBC4955-F2A3-46B8-A628-175DAB465F71}" type="sibTrans" cxnId="{679C6FFD-F903-4669-9B18-1D00C8705119}">
      <dgm:prSet/>
      <dgm:spPr/>
      <dgm:t>
        <a:bodyPr/>
        <a:lstStyle/>
        <a:p>
          <a:endParaRPr lang="zh-CN" altLang="en-US"/>
        </a:p>
      </dgm:t>
    </dgm:pt>
    <dgm:pt modelId="{8F5D8228-F532-4A1B-9A48-B7BA686B0242}">
      <dgm:prSet phldrT="[文本]"/>
      <dgm:spPr/>
      <dgm:t>
        <a:bodyPr/>
        <a:lstStyle/>
        <a:p>
          <a:r>
            <a:rPr lang="zh-CN" altLang="en-US" dirty="0" smtClean="0">
              <a:solidFill>
                <a:schemeClr val="tx1"/>
              </a:solidFill>
              <a:latin typeface="黑体" pitchFamily="49" charset="-122"/>
              <a:ea typeface="黑体" pitchFamily="49" charset="-122"/>
            </a:rPr>
            <a:t>超前设计</a:t>
          </a:r>
          <a:endParaRPr lang="zh-CN" altLang="en-US" dirty="0">
            <a:solidFill>
              <a:schemeClr val="tx1"/>
            </a:solidFill>
            <a:latin typeface="黑体" pitchFamily="49" charset="-122"/>
            <a:ea typeface="黑体" pitchFamily="49" charset="-122"/>
          </a:endParaRPr>
        </a:p>
      </dgm:t>
    </dgm:pt>
    <dgm:pt modelId="{2753D4BF-DDA2-477B-BC6E-9DA46C5C2620}" type="parTrans" cxnId="{B8E47837-BC90-41AF-ACC3-2969B0C66C0C}">
      <dgm:prSet/>
      <dgm:spPr/>
      <dgm:t>
        <a:bodyPr/>
        <a:lstStyle/>
        <a:p>
          <a:endParaRPr lang="zh-CN" altLang="en-US"/>
        </a:p>
      </dgm:t>
    </dgm:pt>
    <dgm:pt modelId="{C2BF065E-56CB-4787-8D2C-87611C0EFDD2}" type="sibTrans" cxnId="{B8E47837-BC90-41AF-ACC3-2969B0C66C0C}">
      <dgm:prSet/>
      <dgm:spPr/>
      <dgm:t>
        <a:bodyPr/>
        <a:lstStyle/>
        <a:p>
          <a:endParaRPr lang="zh-CN" altLang="en-US"/>
        </a:p>
      </dgm:t>
    </dgm:pt>
    <dgm:pt modelId="{E8EA5C2E-C0F1-451F-AD57-A4B97907ABE1}" type="pres">
      <dgm:prSet presAssocID="{8DC9DA58-B715-4D6C-B519-1290B2CC4A5B}" presName="Name0" presStyleCnt="0">
        <dgm:presLayoutVars>
          <dgm:chMax val="1"/>
          <dgm:dir/>
          <dgm:animLvl val="ctr"/>
          <dgm:resizeHandles val="exact"/>
        </dgm:presLayoutVars>
      </dgm:prSet>
      <dgm:spPr/>
      <dgm:t>
        <a:bodyPr/>
        <a:lstStyle/>
        <a:p>
          <a:endParaRPr lang="zh-CN" altLang="en-US"/>
        </a:p>
      </dgm:t>
    </dgm:pt>
    <dgm:pt modelId="{747465C3-78C6-4CA0-A56E-E93B3ECA5BB9}" type="pres">
      <dgm:prSet presAssocID="{88194B34-5C07-407B-95F0-2996B75CEAC4}" presName="centerShape" presStyleLbl="node0" presStyleIdx="0" presStyleCnt="1"/>
      <dgm:spPr/>
      <dgm:t>
        <a:bodyPr/>
        <a:lstStyle/>
        <a:p>
          <a:endParaRPr lang="zh-CN" altLang="en-US"/>
        </a:p>
      </dgm:t>
    </dgm:pt>
    <dgm:pt modelId="{8E0DACE7-1490-4E2D-B459-A639E781584C}" type="pres">
      <dgm:prSet presAssocID="{8506CB0F-6E29-4C47-8690-A43A21B6F39B}" presName="node" presStyleLbl="node1" presStyleIdx="0" presStyleCnt="4">
        <dgm:presLayoutVars>
          <dgm:bulletEnabled val="1"/>
        </dgm:presLayoutVars>
      </dgm:prSet>
      <dgm:spPr/>
      <dgm:t>
        <a:bodyPr/>
        <a:lstStyle/>
        <a:p>
          <a:endParaRPr lang="zh-CN" altLang="en-US"/>
        </a:p>
      </dgm:t>
    </dgm:pt>
    <dgm:pt modelId="{012BDECC-675A-4FDF-A914-F677997EDEEC}" type="pres">
      <dgm:prSet presAssocID="{8506CB0F-6E29-4C47-8690-A43A21B6F39B}" presName="dummy" presStyleCnt="0"/>
      <dgm:spPr/>
    </dgm:pt>
    <dgm:pt modelId="{3240ABBE-A19E-4B76-91FF-CCC46132ED7D}" type="pres">
      <dgm:prSet presAssocID="{3B2E2E19-2989-48DF-B112-8F65CB1CE9FA}" presName="sibTrans" presStyleLbl="sibTrans2D1" presStyleIdx="0" presStyleCnt="4"/>
      <dgm:spPr/>
      <dgm:t>
        <a:bodyPr/>
        <a:lstStyle/>
        <a:p>
          <a:endParaRPr lang="zh-CN" altLang="en-US"/>
        </a:p>
      </dgm:t>
    </dgm:pt>
    <dgm:pt modelId="{A9661D88-B3B4-4AA1-8382-1C887CED2C63}" type="pres">
      <dgm:prSet presAssocID="{5B5BE669-415B-4F6D-8D2F-3010722F68C8}" presName="node" presStyleLbl="node1" presStyleIdx="1" presStyleCnt="4">
        <dgm:presLayoutVars>
          <dgm:bulletEnabled val="1"/>
        </dgm:presLayoutVars>
      </dgm:prSet>
      <dgm:spPr/>
      <dgm:t>
        <a:bodyPr/>
        <a:lstStyle/>
        <a:p>
          <a:endParaRPr lang="zh-CN" altLang="en-US"/>
        </a:p>
      </dgm:t>
    </dgm:pt>
    <dgm:pt modelId="{DC1AE091-F4DA-4EB0-A151-38A6A912F13E}" type="pres">
      <dgm:prSet presAssocID="{5B5BE669-415B-4F6D-8D2F-3010722F68C8}" presName="dummy" presStyleCnt="0"/>
      <dgm:spPr/>
    </dgm:pt>
    <dgm:pt modelId="{018A8F27-6F9E-4DDC-A58A-E9B9A112E44D}" type="pres">
      <dgm:prSet presAssocID="{A944A6E6-CD8B-4CEE-BEAB-A144EE32ACF3}" presName="sibTrans" presStyleLbl="sibTrans2D1" presStyleIdx="1" presStyleCnt="4"/>
      <dgm:spPr/>
      <dgm:t>
        <a:bodyPr/>
        <a:lstStyle/>
        <a:p>
          <a:endParaRPr lang="zh-CN" altLang="en-US"/>
        </a:p>
      </dgm:t>
    </dgm:pt>
    <dgm:pt modelId="{41B06A91-1A9D-4395-A3CD-F0FC8B216C39}" type="pres">
      <dgm:prSet presAssocID="{47EEB41D-4AC1-4F49-A718-A2889A7C0FE4}" presName="node" presStyleLbl="node1" presStyleIdx="2" presStyleCnt="4">
        <dgm:presLayoutVars>
          <dgm:bulletEnabled val="1"/>
        </dgm:presLayoutVars>
      </dgm:prSet>
      <dgm:spPr/>
      <dgm:t>
        <a:bodyPr/>
        <a:lstStyle/>
        <a:p>
          <a:endParaRPr lang="zh-CN" altLang="en-US"/>
        </a:p>
      </dgm:t>
    </dgm:pt>
    <dgm:pt modelId="{BD0CB4C5-EB73-467A-95E2-CD286A856450}" type="pres">
      <dgm:prSet presAssocID="{47EEB41D-4AC1-4F49-A718-A2889A7C0FE4}" presName="dummy" presStyleCnt="0"/>
      <dgm:spPr/>
    </dgm:pt>
    <dgm:pt modelId="{09929408-152A-43C7-B890-C44FAE2A0B17}" type="pres">
      <dgm:prSet presAssocID="{9CBC4955-F2A3-46B8-A628-175DAB465F71}" presName="sibTrans" presStyleLbl="sibTrans2D1" presStyleIdx="2" presStyleCnt="4"/>
      <dgm:spPr/>
      <dgm:t>
        <a:bodyPr/>
        <a:lstStyle/>
        <a:p>
          <a:endParaRPr lang="zh-CN" altLang="en-US"/>
        </a:p>
      </dgm:t>
    </dgm:pt>
    <dgm:pt modelId="{BE2625ED-6190-4F9D-9C05-4C7B0AA6DEDA}" type="pres">
      <dgm:prSet presAssocID="{8F5D8228-F532-4A1B-9A48-B7BA686B0242}" presName="node" presStyleLbl="node1" presStyleIdx="3" presStyleCnt="4">
        <dgm:presLayoutVars>
          <dgm:bulletEnabled val="1"/>
        </dgm:presLayoutVars>
      </dgm:prSet>
      <dgm:spPr/>
      <dgm:t>
        <a:bodyPr/>
        <a:lstStyle/>
        <a:p>
          <a:endParaRPr lang="zh-CN" altLang="en-US"/>
        </a:p>
      </dgm:t>
    </dgm:pt>
    <dgm:pt modelId="{2C1F239C-421E-418B-B268-C122BA34EA15}" type="pres">
      <dgm:prSet presAssocID="{8F5D8228-F532-4A1B-9A48-B7BA686B0242}" presName="dummy" presStyleCnt="0"/>
      <dgm:spPr/>
    </dgm:pt>
    <dgm:pt modelId="{0969CCE2-72A3-4F09-A6D0-F7D39BE83278}" type="pres">
      <dgm:prSet presAssocID="{C2BF065E-56CB-4787-8D2C-87611C0EFDD2}" presName="sibTrans" presStyleLbl="sibTrans2D1" presStyleIdx="3" presStyleCnt="4"/>
      <dgm:spPr/>
      <dgm:t>
        <a:bodyPr/>
        <a:lstStyle/>
        <a:p>
          <a:endParaRPr lang="zh-CN" altLang="en-US"/>
        </a:p>
      </dgm:t>
    </dgm:pt>
  </dgm:ptLst>
  <dgm:cxnLst>
    <dgm:cxn modelId="{17A54DC9-9E38-49BA-A47C-A062E25082A7}" type="presOf" srcId="{8506CB0F-6E29-4C47-8690-A43A21B6F39B}" destId="{8E0DACE7-1490-4E2D-B459-A639E781584C}" srcOrd="0" destOrd="0" presId="urn:microsoft.com/office/officeart/2005/8/layout/radial6"/>
    <dgm:cxn modelId="{DF50E52D-65B6-498F-A440-077DD7E251F5}" type="presOf" srcId="{C2BF065E-56CB-4787-8D2C-87611C0EFDD2}" destId="{0969CCE2-72A3-4F09-A6D0-F7D39BE83278}" srcOrd="0" destOrd="0" presId="urn:microsoft.com/office/officeart/2005/8/layout/radial6"/>
    <dgm:cxn modelId="{9CFBAF3E-ECBC-444A-9503-19F2A429E2C8}" srcId="{88194B34-5C07-407B-95F0-2996B75CEAC4}" destId="{5B5BE669-415B-4F6D-8D2F-3010722F68C8}" srcOrd="1" destOrd="0" parTransId="{A2FA4C8D-227F-428D-9152-432C410F568F}" sibTransId="{A944A6E6-CD8B-4CEE-BEAB-A144EE32ACF3}"/>
    <dgm:cxn modelId="{46A29BD1-A22D-4F27-9B80-45E172224DDD}" srcId="{88194B34-5C07-407B-95F0-2996B75CEAC4}" destId="{8506CB0F-6E29-4C47-8690-A43A21B6F39B}" srcOrd="0" destOrd="0" parTransId="{82A6A5EE-4481-4721-A847-8A74A69D9D42}" sibTransId="{3B2E2E19-2989-48DF-B112-8F65CB1CE9FA}"/>
    <dgm:cxn modelId="{7D6C0FB8-F4DC-4748-B9C7-3C4221863395}" type="presOf" srcId="{A944A6E6-CD8B-4CEE-BEAB-A144EE32ACF3}" destId="{018A8F27-6F9E-4DDC-A58A-E9B9A112E44D}" srcOrd="0" destOrd="0" presId="urn:microsoft.com/office/officeart/2005/8/layout/radial6"/>
    <dgm:cxn modelId="{DDC812CF-677D-42CD-B6F0-CFB135E5205B}" type="presOf" srcId="{8DC9DA58-B715-4D6C-B519-1290B2CC4A5B}" destId="{E8EA5C2E-C0F1-451F-AD57-A4B97907ABE1}" srcOrd="0" destOrd="0" presId="urn:microsoft.com/office/officeart/2005/8/layout/radial6"/>
    <dgm:cxn modelId="{B8E47837-BC90-41AF-ACC3-2969B0C66C0C}" srcId="{88194B34-5C07-407B-95F0-2996B75CEAC4}" destId="{8F5D8228-F532-4A1B-9A48-B7BA686B0242}" srcOrd="3" destOrd="0" parTransId="{2753D4BF-DDA2-477B-BC6E-9DA46C5C2620}" sibTransId="{C2BF065E-56CB-4787-8D2C-87611C0EFDD2}"/>
    <dgm:cxn modelId="{109566CD-7AD2-4819-9722-DBFFC0FC7C3F}" type="presOf" srcId="{3B2E2E19-2989-48DF-B112-8F65CB1CE9FA}" destId="{3240ABBE-A19E-4B76-91FF-CCC46132ED7D}" srcOrd="0" destOrd="0" presId="urn:microsoft.com/office/officeart/2005/8/layout/radial6"/>
    <dgm:cxn modelId="{32EFB61F-D9DF-4EBE-9826-B5894E14B300}" type="presOf" srcId="{5B5BE669-415B-4F6D-8D2F-3010722F68C8}" destId="{A9661D88-B3B4-4AA1-8382-1C887CED2C63}" srcOrd="0" destOrd="0" presId="urn:microsoft.com/office/officeart/2005/8/layout/radial6"/>
    <dgm:cxn modelId="{A54E6818-EB95-405D-A83C-268F81DE52E6}" type="presOf" srcId="{8F5D8228-F532-4A1B-9A48-B7BA686B0242}" destId="{BE2625ED-6190-4F9D-9C05-4C7B0AA6DEDA}" srcOrd="0" destOrd="0" presId="urn:microsoft.com/office/officeart/2005/8/layout/radial6"/>
    <dgm:cxn modelId="{C948D9BF-543D-4166-ABD4-675D3471BC98}" type="presOf" srcId="{9CBC4955-F2A3-46B8-A628-175DAB465F71}" destId="{09929408-152A-43C7-B890-C44FAE2A0B17}" srcOrd="0" destOrd="0" presId="urn:microsoft.com/office/officeart/2005/8/layout/radial6"/>
    <dgm:cxn modelId="{2ABF3590-DD36-4BE1-8BFA-2B8DFA687527}" type="presOf" srcId="{47EEB41D-4AC1-4F49-A718-A2889A7C0FE4}" destId="{41B06A91-1A9D-4395-A3CD-F0FC8B216C39}" srcOrd="0" destOrd="0" presId="urn:microsoft.com/office/officeart/2005/8/layout/radial6"/>
    <dgm:cxn modelId="{31F0FA88-5873-485B-BC19-F2066EA47879}" srcId="{8DC9DA58-B715-4D6C-B519-1290B2CC4A5B}" destId="{88194B34-5C07-407B-95F0-2996B75CEAC4}" srcOrd="0" destOrd="0" parTransId="{E7C225F3-41CD-4901-8233-75D56A93F45A}" sibTransId="{3C8BDF4B-D78B-4DC0-87B4-EC863427E964}"/>
    <dgm:cxn modelId="{4A38D1DE-CC41-4B33-95A2-5A83488F07E5}" type="presOf" srcId="{88194B34-5C07-407B-95F0-2996B75CEAC4}" destId="{747465C3-78C6-4CA0-A56E-E93B3ECA5BB9}" srcOrd="0" destOrd="0" presId="urn:microsoft.com/office/officeart/2005/8/layout/radial6"/>
    <dgm:cxn modelId="{679C6FFD-F903-4669-9B18-1D00C8705119}" srcId="{88194B34-5C07-407B-95F0-2996B75CEAC4}" destId="{47EEB41D-4AC1-4F49-A718-A2889A7C0FE4}" srcOrd="2" destOrd="0" parTransId="{DB10DB4D-A235-42F4-8BF4-C2F5F5D6030D}" sibTransId="{9CBC4955-F2A3-46B8-A628-175DAB465F71}"/>
    <dgm:cxn modelId="{07B89255-7E89-4AB0-9953-12AC0CDDE3E2}" type="presParOf" srcId="{E8EA5C2E-C0F1-451F-AD57-A4B97907ABE1}" destId="{747465C3-78C6-4CA0-A56E-E93B3ECA5BB9}" srcOrd="0" destOrd="0" presId="urn:microsoft.com/office/officeart/2005/8/layout/radial6"/>
    <dgm:cxn modelId="{5A73FC58-B1EE-4A6A-B282-EFE9B5B52D35}" type="presParOf" srcId="{E8EA5C2E-C0F1-451F-AD57-A4B97907ABE1}" destId="{8E0DACE7-1490-4E2D-B459-A639E781584C}" srcOrd="1" destOrd="0" presId="urn:microsoft.com/office/officeart/2005/8/layout/radial6"/>
    <dgm:cxn modelId="{4EF78611-C56C-4BCA-868F-260B8FBC1E4F}" type="presParOf" srcId="{E8EA5C2E-C0F1-451F-AD57-A4B97907ABE1}" destId="{012BDECC-675A-4FDF-A914-F677997EDEEC}" srcOrd="2" destOrd="0" presId="urn:microsoft.com/office/officeart/2005/8/layout/radial6"/>
    <dgm:cxn modelId="{DC078C6C-1D17-4B8E-99DA-B6619318BFFF}" type="presParOf" srcId="{E8EA5C2E-C0F1-451F-AD57-A4B97907ABE1}" destId="{3240ABBE-A19E-4B76-91FF-CCC46132ED7D}" srcOrd="3" destOrd="0" presId="urn:microsoft.com/office/officeart/2005/8/layout/radial6"/>
    <dgm:cxn modelId="{E9222174-3886-48D1-AB4D-A79D0936F18E}" type="presParOf" srcId="{E8EA5C2E-C0F1-451F-AD57-A4B97907ABE1}" destId="{A9661D88-B3B4-4AA1-8382-1C887CED2C63}" srcOrd="4" destOrd="0" presId="urn:microsoft.com/office/officeart/2005/8/layout/radial6"/>
    <dgm:cxn modelId="{CCD4FFE9-7651-407F-9039-50DC55151A73}" type="presParOf" srcId="{E8EA5C2E-C0F1-451F-AD57-A4B97907ABE1}" destId="{DC1AE091-F4DA-4EB0-A151-38A6A912F13E}" srcOrd="5" destOrd="0" presId="urn:microsoft.com/office/officeart/2005/8/layout/radial6"/>
    <dgm:cxn modelId="{B8CE0CEF-1F97-4CC9-A0DA-1ACEDDDCE474}" type="presParOf" srcId="{E8EA5C2E-C0F1-451F-AD57-A4B97907ABE1}" destId="{018A8F27-6F9E-4DDC-A58A-E9B9A112E44D}" srcOrd="6" destOrd="0" presId="urn:microsoft.com/office/officeart/2005/8/layout/radial6"/>
    <dgm:cxn modelId="{A0A96106-3DF9-4883-92BA-5EC0D53CA9E4}" type="presParOf" srcId="{E8EA5C2E-C0F1-451F-AD57-A4B97907ABE1}" destId="{41B06A91-1A9D-4395-A3CD-F0FC8B216C39}" srcOrd="7" destOrd="0" presId="urn:microsoft.com/office/officeart/2005/8/layout/radial6"/>
    <dgm:cxn modelId="{A1EC49DA-FD84-449C-81DA-3893D4B4C72D}" type="presParOf" srcId="{E8EA5C2E-C0F1-451F-AD57-A4B97907ABE1}" destId="{BD0CB4C5-EB73-467A-95E2-CD286A856450}" srcOrd="8" destOrd="0" presId="urn:microsoft.com/office/officeart/2005/8/layout/radial6"/>
    <dgm:cxn modelId="{4EB53647-AC17-4A77-AB34-96F6951403E2}" type="presParOf" srcId="{E8EA5C2E-C0F1-451F-AD57-A4B97907ABE1}" destId="{09929408-152A-43C7-B890-C44FAE2A0B17}" srcOrd="9" destOrd="0" presId="urn:microsoft.com/office/officeart/2005/8/layout/radial6"/>
    <dgm:cxn modelId="{71FF8F02-7D46-400F-9158-2DF588D0D1D1}" type="presParOf" srcId="{E8EA5C2E-C0F1-451F-AD57-A4B97907ABE1}" destId="{BE2625ED-6190-4F9D-9C05-4C7B0AA6DEDA}" srcOrd="10" destOrd="0" presId="urn:microsoft.com/office/officeart/2005/8/layout/radial6"/>
    <dgm:cxn modelId="{A78FA190-9BC2-4BD4-94C1-E7CD30C018EA}" type="presParOf" srcId="{E8EA5C2E-C0F1-451F-AD57-A4B97907ABE1}" destId="{2C1F239C-421E-418B-B268-C122BA34EA15}" srcOrd="11" destOrd="0" presId="urn:microsoft.com/office/officeart/2005/8/layout/radial6"/>
    <dgm:cxn modelId="{2F8E9398-8F6A-40AA-B758-35CD6BFDA2F9}" type="presParOf" srcId="{E8EA5C2E-C0F1-451F-AD57-A4B97907ABE1}" destId="{0969CCE2-72A3-4F09-A6D0-F7D39BE83278}" srcOrd="12" destOrd="0" presId="urn:microsoft.com/office/officeart/2005/8/layout/radial6"/>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0C2C4CF5-3F77-4301-A7A6-AB730A0D2254}" type="doc">
      <dgm:prSet loTypeId="urn:microsoft.com/office/officeart/2005/8/layout/matrix1" loCatId="matrix" qsTypeId="urn:microsoft.com/office/officeart/2005/8/quickstyle/simple4" qsCatId="simple" csTypeId="urn:microsoft.com/office/officeart/2005/8/colors/accent1_2#6" csCatId="accent1" phldr="1"/>
      <dgm:spPr/>
      <dgm:t>
        <a:bodyPr/>
        <a:lstStyle/>
        <a:p>
          <a:endParaRPr lang="zh-CN" altLang="en-US"/>
        </a:p>
      </dgm:t>
    </dgm:pt>
    <dgm:pt modelId="{0F5AB19A-0513-4B62-904A-FB39CC1BA792}">
      <dgm:prSet phldrT="[文本]" custT="1"/>
      <dgm:spPr/>
      <dgm:t>
        <a:bodyPr/>
        <a:lstStyle/>
        <a:p>
          <a:r>
            <a:rPr lang="zh-CN" altLang="en-US" sz="2000" dirty="0" smtClean="0">
              <a:solidFill>
                <a:schemeClr val="tx1"/>
              </a:solidFill>
              <a:latin typeface="黑体" pitchFamily="49" charset="-122"/>
              <a:ea typeface="黑体" pitchFamily="49" charset="-122"/>
            </a:rPr>
            <a:t>规范管理</a:t>
          </a:r>
          <a:endParaRPr lang="zh-CN" altLang="en-US" sz="2000" dirty="0">
            <a:solidFill>
              <a:schemeClr val="tx1"/>
            </a:solidFill>
            <a:latin typeface="黑体" pitchFamily="49" charset="-122"/>
            <a:ea typeface="黑体" pitchFamily="49" charset="-122"/>
          </a:endParaRPr>
        </a:p>
      </dgm:t>
    </dgm:pt>
    <dgm:pt modelId="{B93F2D0D-32D5-4164-9EF4-39F44226DC88}" type="parTrans" cxnId="{05B52277-8382-4675-BDB8-3D09117CEE18}">
      <dgm:prSet/>
      <dgm:spPr/>
      <dgm:t>
        <a:bodyPr/>
        <a:lstStyle/>
        <a:p>
          <a:endParaRPr lang="zh-CN" altLang="en-US"/>
        </a:p>
      </dgm:t>
    </dgm:pt>
    <dgm:pt modelId="{3354BB2A-A61C-4AD5-A1EB-67941D0CC75A}" type="sibTrans" cxnId="{05B52277-8382-4675-BDB8-3D09117CEE18}">
      <dgm:prSet/>
      <dgm:spPr/>
      <dgm:t>
        <a:bodyPr/>
        <a:lstStyle/>
        <a:p>
          <a:endParaRPr lang="zh-CN" altLang="en-US"/>
        </a:p>
      </dgm:t>
    </dgm:pt>
    <dgm:pt modelId="{5C5D462C-576C-4B2C-9F4F-E4CC41D6D2F0}">
      <dgm:prSet phldrT="[文本]" custT="1"/>
      <dgm:spPr/>
      <dgm:t>
        <a:bodyPr/>
        <a:lstStyle/>
        <a:p>
          <a:r>
            <a:rPr lang="zh-CN" altLang="en-US" sz="1800" dirty="0" smtClean="0">
              <a:solidFill>
                <a:schemeClr val="tx1"/>
              </a:solidFill>
              <a:latin typeface="黑体" pitchFamily="49" charset="-122"/>
              <a:ea typeface="黑体" pitchFamily="49" charset="-122"/>
            </a:rPr>
            <a:t>项目法人责任制</a:t>
          </a:r>
          <a:endParaRPr lang="zh-CN" altLang="en-US" sz="1800" dirty="0">
            <a:solidFill>
              <a:schemeClr val="tx1"/>
            </a:solidFill>
            <a:latin typeface="黑体" pitchFamily="49" charset="-122"/>
            <a:ea typeface="黑体" pitchFamily="49" charset="-122"/>
          </a:endParaRPr>
        </a:p>
      </dgm:t>
    </dgm:pt>
    <dgm:pt modelId="{1999A677-C652-4B03-9C52-601848740E61}" type="parTrans" cxnId="{386DE5FE-8EB3-463B-B062-2C91CB6CC85F}">
      <dgm:prSet/>
      <dgm:spPr/>
      <dgm:t>
        <a:bodyPr/>
        <a:lstStyle/>
        <a:p>
          <a:endParaRPr lang="zh-CN" altLang="en-US"/>
        </a:p>
      </dgm:t>
    </dgm:pt>
    <dgm:pt modelId="{35188B1E-8A83-4747-8B11-5C23DF1F25A3}" type="sibTrans" cxnId="{386DE5FE-8EB3-463B-B062-2C91CB6CC85F}">
      <dgm:prSet/>
      <dgm:spPr/>
      <dgm:t>
        <a:bodyPr/>
        <a:lstStyle/>
        <a:p>
          <a:endParaRPr lang="zh-CN" altLang="en-US"/>
        </a:p>
      </dgm:t>
    </dgm:pt>
    <dgm:pt modelId="{C69835A1-5A30-4673-B017-4513D289E4E1}">
      <dgm:prSet phldrT="[文本]" custT="1"/>
      <dgm:spPr/>
      <dgm:t>
        <a:bodyPr/>
        <a:lstStyle/>
        <a:p>
          <a:r>
            <a:rPr lang="zh-CN" altLang="en-US" sz="1800" dirty="0" smtClean="0">
              <a:solidFill>
                <a:schemeClr val="tx1"/>
              </a:solidFill>
              <a:latin typeface="黑体" pitchFamily="49" charset="-122"/>
              <a:ea typeface="黑体" pitchFamily="49" charset="-122"/>
            </a:rPr>
            <a:t>项目监理制</a:t>
          </a:r>
          <a:endParaRPr lang="zh-CN" altLang="en-US" sz="1800" dirty="0">
            <a:solidFill>
              <a:schemeClr val="tx1"/>
            </a:solidFill>
            <a:latin typeface="黑体" pitchFamily="49" charset="-122"/>
            <a:ea typeface="黑体" pitchFamily="49" charset="-122"/>
          </a:endParaRPr>
        </a:p>
      </dgm:t>
    </dgm:pt>
    <dgm:pt modelId="{7E6F2C47-0E69-4686-B815-8C2A04D6B8B2}" type="parTrans" cxnId="{429EA4A7-7AA2-4D26-8B26-FCAD38059370}">
      <dgm:prSet/>
      <dgm:spPr/>
      <dgm:t>
        <a:bodyPr/>
        <a:lstStyle/>
        <a:p>
          <a:endParaRPr lang="zh-CN" altLang="en-US"/>
        </a:p>
      </dgm:t>
    </dgm:pt>
    <dgm:pt modelId="{C52E364A-E455-41C5-88F7-B0573D0ECFD9}" type="sibTrans" cxnId="{429EA4A7-7AA2-4D26-8B26-FCAD38059370}">
      <dgm:prSet/>
      <dgm:spPr/>
      <dgm:t>
        <a:bodyPr/>
        <a:lstStyle/>
        <a:p>
          <a:endParaRPr lang="zh-CN" altLang="en-US"/>
        </a:p>
      </dgm:t>
    </dgm:pt>
    <dgm:pt modelId="{19CB5577-78A9-440F-8F36-7AAE8CE3BAF9}">
      <dgm:prSet phldrT="[文本]" custT="1"/>
      <dgm:spPr/>
      <dgm:t>
        <a:bodyPr/>
        <a:lstStyle/>
        <a:p>
          <a:r>
            <a:rPr lang="zh-CN" altLang="en-US" sz="1800" dirty="0" smtClean="0">
              <a:solidFill>
                <a:schemeClr val="tx1"/>
              </a:solidFill>
              <a:latin typeface="黑体" pitchFamily="49" charset="-122"/>
              <a:ea typeface="黑体" pitchFamily="49" charset="-122"/>
            </a:rPr>
            <a:t>合同管理制</a:t>
          </a:r>
          <a:endParaRPr lang="zh-CN" altLang="en-US" sz="1800" dirty="0">
            <a:solidFill>
              <a:schemeClr val="tx1"/>
            </a:solidFill>
            <a:latin typeface="黑体" pitchFamily="49" charset="-122"/>
            <a:ea typeface="黑体" pitchFamily="49" charset="-122"/>
          </a:endParaRPr>
        </a:p>
      </dgm:t>
    </dgm:pt>
    <dgm:pt modelId="{238D4139-320E-4CC8-97AF-2D9997CB9335}" type="parTrans" cxnId="{2C11DBF3-CD38-4911-A94E-CD2FD0502D68}">
      <dgm:prSet/>
      <dgm:spPr/>
      <dgm:t>
        <a:bodyPr/>
        <a:lstStyle/>
        <a:p>
          <a:endParaRPr lang="zh-CN" altLang="en-US"/>
        </a:p>
      </dgm:t>
    </dgm:pt>
    <dgm:pt modelId="{6CD83411-2FCE-4DF3-8BFC-24F6D297F27A}" type="sibTrans" cxnId="{2C11DBF3-CD38-4911-A94E-CD2FD0502D68}">
      <dgm:prSet/>
      <dgm:spPr/>
      <dgm:t>
        <a:bodyPr/>
        <a:lstStyle/>
        <a:p>
          <a:endParaRPr lang="zh-CN" altLang="en-US"/>
        </a:p>
      </dgm:t>
    </dgm:pt>
    <dgm:pt modelId="{8C55B636-F2C3-4505-BEBF-109621B30BA4}">
      <dgm:prSet phldrT="[文本]" custT="1"/>
      <dgm:spPr/>
      <dgm:t>
        <a:bodyPr/>
        <a:lstStyle/>
        <a:p>
          <a:r>
            <a:rPr lang="zh-CN" altLang="en-US" sz="1800" dirty="0" smtClean="0">
              <a:solidFill>
                <a:schemeClr val="tx1"/>
              </a:solidFill>
              <a:latin typeface="黑体" pitchFamily="49" charset="-122"/>
              <a:ea typeface="黑体" pitchFamily="49" charset="-122"/>
            </a:rPr>
            <a:t>招标投标制</a:t>
          </a:r>
          <a:endParaRPr lang="zh-CN" altLang="en-US" sz="1800" dirty="0">
            <a:solidFill>
              <a:schemeClr val="tx1"/>
            </a:solidFill>
            <a:latin typeface="黑体" pitchFamily="49" charset="-122"/>
            <a:ea typeface="黑体" pitchFamily="49" charset="-122"/>
          </a:endParaRPr>
        </a:p>
      </dgm:t>
    </dgm:pt>
    <dgm:pt modelId="{4E8773E3-4F41-4C6D-A844-652D1AA1768C}" type="parTrans" cxnId="{F89B8AC0-D791-4ADB-A3D1-8F2CA2E47595}">
      <dgm:prSet/>
      <dgm:spPr/>
      <dgm:t>
        <a:bodyPr/>
        <a:lstStyle/>
        <a:p>
          <a:endParaRPr lang="zh-CN" altLang="en-US"/>
        </a:p>
      </dgm:t>
    </dgm:pt>
    <dgm:pt modelId="{B95DB4E7-7A95-4BF2-8BE9-B50BC5DBAA87}" type="sibTrans" cxnId="{F89B8AC0-D791-4ADB-A3D1-8F2CA2E47595}">
      <dgm:prSet/>
      <dgm:spPr/>
      <dgm:t>
        <a:bodyPr/>
        <a:lstStyle/>
        <a:p>
          <a:endParaRPr lang="zh-CN" altLang="en-US"/>
        </a:p>
      </dgm:t>
    </dgm:pt>
    <dgm:pt modelId="{57FF889B-C874-46B1-BF46-65EC6608DA67}" type="pres">
      <dgm:prSet presAssocID="{0C2C4CF5-3F77-4301-A7A6-AB730A0D2254}" presName="diagram" presStyleCnt="0">
        <dgm:presLayoutVars>
          <dgm:chMax val="1"/>
          <dgm:dir/>
          <dgm:animLvl val="ctr"/>
          <dgm:resizeHandles val="exact"/>
        </dgm:presLayoutVars>
      </dgm:prSet>
      <dgm:spPr/>
      <dgm:t>
        <a:bodyPr/>
        <a:lstStyle/>
        <a:p>
          <a:endParaRPr lang="zh-CN" altLang="en-US"/>
        </a:p>
      </dgm:t>
    </dgm:pt>
    <dgm:pt modelId="{1544EBD4-B8C9-4B00-902F-16D0A2A4B7D7}" type="pres">
      <dgm:prSet presAssocID="{0C2C4CF5-3F77-4301-A7A6-AB730A0D2254}" presName="matrix" presStyleCnt="0"/>
      <dgm:spPr/>
    </dgm:pt>
    <dgm:pt modelId="{756AB136-60A0-488B-9584-03289F1CE559}" type="pres">
      <dgm:prSet presAssocID="{0C2C4CF5-3F77-4301-A7A6-AB730A0D2254}" presName="tile1" presStyleLbl="node1" presStyleIdx="0" presStyleCnt="4"/>
      <dgm:spPr/>
      <dgm:t>
        <a:bodyPr/>
        <a:lstStyle/>
        <a:p>
          <a:endParaRPr lang="zh-CN" altLang="en-US"/>
        </a:p>
      </dgm:t>
    </dgm:pt>
    <dgm:pt modelId="{D83BAE14-EE88-498A-B0F5-AAE52EA23418}" type="pres">
      <dgm:prSet presAssocID="{0C2C4CF5-3F77-4301-A7A6-AB730A0D2254}" presName="tile1text" presStyleLbl="node1" presStyleIdx="0" presStyleCnt="4">
        <dgm:presLayoutVars>
          <dgm:chMax val="0"/>
          <dgm:chPref val="0"/>
          <dgm:bulletEnabled val="1"/>
        </dgm:presLayoutVars>
      </dgm:prSet>
      <dgm:spPr/>
      <dgm:t>
        <a:bodyPr/>
        <a:lstStyle/>
        <a:p>
          <a:endParaRPr lang="zh-CN" altLang="en-US"/>
        </a:p>
      </dgm:t>
    </dgm:pt>
    <dgm:pt modelId="{4B3CDFAE-A83E-42A8-90D0-93EC0178B22B}" type="pres">
      <dgm:prSet presAssocID="{0C2C4CF5-3F77-4301-A7A6-AB730A0D2254}" presName="tile2" presStyleLbl="node1" presStyleIdx="1" presStyleCnt="4"/>
      <dgm:spPr/>
      <dgm:t>
        <a:bodyPr/>
        <a:lstStyle/>
        <a:p>
          <a:endParaRPr lang="zh-CN" altLang="en-US"/>
        </a:p>
      </dgm:t>
    </dgm:pt>
    <dgm:pt modelId="{315372F8-6539-4658-A1C3-BB1F85CFC026}" type="pres">
      <dgm:prSet presAssocID="{0C2C4CF5-3F77-4301-A7A6-AB730A0D2254}" presName="tile2text" presStyleLbl="node1" presStyleIdx="1" presStyleCnt="4">
        <dgm:presLayoutVars>
          <dgm:chMax val="0"/>
          <dgm:chPref val="0"/>
          <dgm:bulletEnabled val="1"/>
        </dgm:presLayoutVars>
      </dgm:prSet>
      <dgm:spPr/>
      <dgm:t>
        <a:bodyPr/>
        <a:lstStyle/>
        <a:p>
          <a:endParaRPr lang="zh-CN" altLang="en-US"/>
        </a:p>
      </dgm:t>
    </dgm:pt>
    <dgm:pt modelId="{6759E70B-8828-43A2-8431-3DE54EBA0E1F}" type="pres">
      <dgm:prSet presAssocID="{0C2C4CF5-3F77-4301-A7A6-AB730A0D2254}" presName="tile3" presStyleLbl="node1" presStyleIdx="2" presStyleCnt="4"/>
      <dgm:spPr/>
      <dgm:t>
        <a:bodyPr/>
        <a:lstStyle/>
        <a:p>
          <a:endParaRPr lang="zh-CN" altLang="en-US"/>
        </a:p>
      </dgm:t>
    </dgm:pt>
    <dgm:pt modelId="{1F495517-5C41-48BF-92E3-D0A3F166A6DF}" type="pres">
      <dgm:prSet presAssocID="{0C2C4CF5-3F77-4301-A7A6-AB730A0D2254}" presName="tile3text" presStyleLbl="node1" presStyleIdx="2" presStyleCnt="4">
        <dgm:presLayoutVars>
          <dgm:chMax val="0"/>
          <dgm:chPref val="0"/>
          <dgm:bulletEnabled val="1"/>
        </dgm:presLayoutVars>
      </dgm:prSet>
      <dgm:spPr/>
      <dgm:t>
        <a:bodyPr/>
        <a:lstStyle/>
        <a:p>
          <a:endParaRPr lang="zh-CN" altLang="en-US"/>
        </a:p>
      </dgm:t>
    </dgm:pt>
    <dgm:pt modelId="{DE6B19EF-7A13-4DFC-A99A-640FDBDEA889}" type="pres">
      <dgm:prSet presAssocID="{0C2C4CF5-3F77-4301-A7A6-AB730A0D2254}" presName="tile4" presStyleLbl="node1" presStyleIdx="3" presStyleCnt="4"/>
      <dgm:spPr/>
      <dgm:t>
        <a:bodyPr/>
        <a:lstStyle/>
        <a:p>
          <a:endParaRPr lang="zh-CN" altLang="en-US"/>
        </a:p>
      </dgm:t>
    </dgm:pt>
    <dgm:pt modelId="{83F5254A-689C-4312-A923-39BE90DB5D4B}" type="pres">
      <dgm:prSet presAssocID="{0C2C4CF5-3F77-4301-A7A6-AB730A0D2254}" presName="tile4text" presStyleLbl="node1" presStyleIdx="3" presStyleCnt="4">
        <dgm:presLayoutVars>
          <dgm:chMax val="0"/>
          <dgm:chPref val="0"/>
          <dgm:bulletEnabled val="1"/>
        </dgm:presLayoutVars>
      </dgm:prSet>
      <dgm:spPr/>
      <dgm:t>
        <a:bodyPr/>
        <a:lstStyle/>
        <a:p>
          <a:endParaRPr lang="zh-CN" altLang="en-US"/>
        </a:p>
      </dgm:t>
    </dgm:pt>
    <dgm:pt modelId="{A77C191A-EB72-46DA-B914-BAEB5EF0ADF3}" type="pres">
      <dgm:prSet presAssocID="{0C2C4CF5-3F77-4301-A7A6-AB730A0D2254}" presName="centerTile" presStyleLbl="fgShp" presStyleIdx="0" presStyleCnt="1" custScaleX="141535" custScaleY="121430">
        <dgm:presLayoutVars>
          <dgm:chMax val="0"/>
          <dgm:chPref val="0"/>
        </dgm:presLayoutVars>
      </dgm:prSet>
      <dgm:spPr/>
      <dgm:t>
        <a:bodyPr/>
        <a:lstStyle/>
        <a:p>
          <a:endParaRPr lang="zh-CN" altLang="en-US"/>
        </a:p>
      </dgm:t>
    </dgm:pt>
  </dgm:ptLst>
  <dgm:cxnLst>
    <dgm:cxn modelId="{B9F302C2-4915-4698-AFDD-BC4FD41BFCE7}" type="presOf" srcId="{C69835A1-5A30-4673-B017-4513D289E4E1}" destId="{315372F8-6539-4658-A1C3-BB1F85CFC026}" srcOrd="1" destOrd="0" presId="urn:microsoft.com/office/officeart/2005/8/layout/matrix1"/>
    <dgm:cxn modelId="{7F51FBEC-9C2E-4DC2-A5A5-45193C6800CC}" type="presOf" srcId="{0C2C4CF5-3F77-4301-A7A6-AB730A0D2254}" destId="{57FF889B-C874-46B1-BF46-65EC6608DA67}" srcOrd="0" destOrd="0" presId="urn:microsoft.com/office/officeart/2005/8/layout/matrix1"/>
    <dgm:cxn modelId="{F89B8AC0-D791-4ADB-A3D1-8F2CA2E47595}" srcId="{0F5AB19A-0513-4B62-904A-FB39CC1BA792}" destId="{8C55B636-F2C3-4505-BEBF-109621B30BA4}" srcOrd="3" destOrd="0" parTransId="{4E8773E3-4F41-4C6D-A844-652D1AA1768C}" sibTransId="{B95DB4E7-7A95-4BF2-8BE9-B50BC5DBAA87}"/>
    <dgm:cxn modelId="{429EA4A7-7AA2-4D26-8B26-FCAD38059370}" srcId="{0F5AB19A-0513-4B62-904A-FB39CC1BA792}" destId="{C69835A1-5A30-4673-B017-4513D289E4E1}" srcOrd="1" destOrd="0" parTransId="{7E6F2C47-0E69-4686-B815-8C2A04D6B8B2}" sibTransId="{C52E364A-E455-41C5-88F7-B0573D0ECFD9}"/>
    <dgm:cxn modelId="{59EEFED0-011D-497F-9DB8-53EE5CE0D0E6}" type="presOf" srcId="{19CB5577-78A9-440F-8F36-7AAE8CE3BAF9}" destId="{1F495517-5C41-48BF-92E3-D0A3F166A6DF}" srcOrd="1" destOrd="0" presId="urn:microsoft.com/office/officeart/2005/8/layout/matrix1"/>
    <dgm:cxn modelId="{668359AE-DF68-43C5-8A54-1F9FF4F48836}" type="presOf" srcId="{5C5D462C-576C-4B2C-9F4F-E4CC41D6D2F0}" destId="{D83BAE14-EE88-498A-B0F5-AAE52EA23418}" srcOrd="1" destOrd="0" presId="urn:microsoft.com/office/officeart/2005/8/layout/matrix1"/>
    <dgm:cxn modelId="{BCF18A67-276F-4022-96B3-A22EF7A1FCE7}" type="presOf" srcId="{C69835A1-5A30-4673-B017-4513D289E4E1}" destId="{4B3CDFAE-A83E-42A8-90D0-93EC0178B22B}" srcOrd="0" destOrd="0" presId="urn:microsoft.com/office/officeart/2005/8/layout/matrix1"/>
    <dgm:cxn modelId="{9A9DD3F8-3C44-4096-A258-581D70587441}" type="presOf" srcId="{19CB5577-78A9-440F-8F36-7AAE8CE3BAF9}" destId="{6759E70B-8828-43A2-8431-3DE54EBA0E1F}" srcOrd="0" destOrd="0" presId="urn:microsoft.com/office/officeart/2005/8/layout/matrix1"/>
    <dgm:cxn modelId="{05B52277-8382-4675-BDB8-3D09117CEE18}" srcId="{0C2C4CF5-3F77-4301-A7A6-AB730A0D2254}" destId="{0F5AB19A-0513-4B62-904A-FB39CC1BA792}" srcOrd="0" destOrd="0" parTransId="{B93F2D0D-32D5-4164-9EF4-39F44226DC88}" sibTransId="{3354BB2A-A61C-4AD5-A1EB-67941D0CC75A}"/>
    <dgm:cxn modelId="{7A7E02AC-CB86-4645-A395-7EBEBF5B4FC6}" type="presOf" srcId="{5C5D462C-576C-4B2C-9F4F-E4CC41D6D2F0}" destId="{756AB136-60A0-488B-9584-03289F1CE559}" srcOrd="0" destOrd="0" presId="urn:microsoft.com/office/officeart/2005/8/layout/matrix1"/>
    <dgm:cxn modelId="{6C028C15-B166-46B4-9B13-F838422B711A}" type="presOf" srcId="{8C55B636-F2C3-4505-BEBF-109621B30BA4}" destId="{83F5254A-689C-4312-A923-39BE90DB5D4B}" srcOrd="1" destOrd="0" presId="urn:microsoft.com/office/officeart/2005/8/layout/matrix1"/>
    <dgm:cxn modelId="{386DE5FE-8EB3-463B-B062-2C91CB6CC85F}" srcId="{0F5AB19A-0513-4B62-904A-FB39CC1BA792}" destId="{5C5D462C-576C-4B2C-9F4F-E4CC41D6D2F0}" srcOrd="0" destOrd="0" parTransId="{1999A677-C652-4B03-9C52-601848740E61}" sibTransId="{35188B1E-8A83-4747-8B11-5C23DF1F25A3}"/>
    <dgm:cxn modelId="{BB52B09F-DDE6-443A-B200-E54762F9244F}" type="presOf" srcId="{8C55B636-F2C3-4505-BEBF-109621B30BA4}" destId="{DE6B19EF-7A13-4DFC-A99A-640FDBDEA889}" srcOrd="0" destOrd="0" presId="urn:microsoft.com/office/officeart/2005/8/layout/matrix1"/>
    <dgm:cxn modelId="{288AD454-6447-42FD-A2CC-CF8667C77034}" type="presOf" srcId="{0F5AB19A-0513-4B62-904A-FB39CC1BA792}" destId="{A77C191A-EB72-46DA-B914-BAEB5EF0ADF3}" srcOrd="0" destOrd="0" presId="urn:microsoft.com/office/officeart/2005/8/layout/matrix1"/>
    <dgm:cxn modelId="{2C11DBF3-CD38-4911-A94E-CD2FD0502D68}" srcId="{0F5AB19A-0513-4B62-904A-FB39CC1BA792}" destId="{19CB5577-78A9-440F-8F36-7AAE8CE3BAF9}" srcOrd="2" destOrd="0" parTransId="{238D4139-320E-4CC8-97AF-2D9997CB9335}" sibTransId="{6CD83411-2FCE-4DF3-8BFC-24F6D297F27A}"/>
    <dgm:cxn modelId="{E017D247-AA95-4353-A23A-3FC491E95DDE}" type="presParOf" srcId="{57FF889B-C874-46B1-BF46-65EC6608DA67}" destId="{1544EBD4-B8C9-4B00-902F-16D0A2A4B7D7}" srcOrd="0" destOrd="0" presId="urn:microsoft.com/office/officeart/2005/8/layout/matrix1"/>
    <dgm:cxn modelId="{9766C36B-54A5-4A95-988C-CB3511A50661}" type="presParOf" srcId="{1544EBD4-B8C9-4B00-902F-16D0A2A4B7D7}" destId="{756AB136-60A0-488B-9584-03289F1CE559}" srcOrd="0" destOrd="0" presId="urn:microsoft.com/office/officeart/2005/8/layout/matrix1"/>
    <dgm:cxn modelId="{3653E045-CF32-4FA2-A5B6-57FACD8D9BD1}" type="presParOf" srcId="{1544EBD4-B8C9-4B00-902F-16D0A2A4B7D7}" destId="{D83BAE14-EE88-498A-B0F5-AAE52EA23418}" srcOrd="1" destOrd="0" presId="urn:microsoft.com/office/officeart/2005/8/layout/matrix1"/>
    <dgm:cxn modelId="{4DD0FAAA-9B0F-4BE4-93D4-F9E03F5373CA}" type="presParOf" srcId="{1544EBD4-B8C9-4B00-902F-16D0A2A4B7D7}" destId="{4B3CDFAE-A83E-42A8-90D0-93EC0178B22B}" srcOrd="2" destOrd="0" presId="urn:microsoft.com/office/officeart/2005/8/layout/matrix1"/>
    <dgm:cxn modelId="{3D0D0EFD-C4D6-43AA-A575-7AFF6CAFF8F9}" type="presParOf" srcId="{1544EBD4-B8C9-4B00-902F-16D0A2A4B7D7}" destId="{315372F8-6539-4658-A1C3-BB1F85CFC026}" srcOrd="3" destOrd="0" presId="urn:microsoft.com/office/officeart/2005/8/layout/matrix1"/>
    <dgm:cxn modelId="{3D2E2650-17DF-4EDB-9E46-7757B02890C5}" type="presParOf" srcId="{1544EBD4-B8C9-4B00-902F-16D0A2A4B7D7}" destId="{6759E70B-8828-43A2-8431-3DE54EBA0E1F}" srcOrd="4" destOrd="0" presId="urn:microsoft.com/office/officeart/2005/8/layout/matrix1"/>
    <dgm:cxn modelId="{E015BA6B-982B-4680-88C4-3140EDE0406D}" type="presParOf" srcId="{1544EBD4-B8C9-4B00-902F-16D0A2A4B7D7}" destId="{1F495517-5C41-48BF-92E3-D0A3F166A6DF}" srcOrd="5" destOrd="0" presId="urn:microsoft.com/office/officeart/2005/8/layout/matrix1"/>
    <dgm:cxn modelId="{AB585711-5DF5-4B15-82AD-CC5E8AF00C7C}" type="presParOf" srcId="{1544EBD4-B8C9-4B00-902F-16D0A2A4B7D7}" destId="{DE6B19EF-7A13-4DFC-A99A-640FDBDEA889}" srcOrd="6" destOrd="0" presId="urn:microsoft.com/office/officeart/2005/8/layout/matrix1"/>
    <dgm:cxn modelId="{C795A9A3-0A0D-438E-95CD-557C1B5353EE}" type="presParOf" srcId="{1544EBD4-B8C9-4B00-902F-16D0A2A4B7D7}" destId="{83F5254A-689C-4312-A923-39BE90DB5D4B}" srcOrd="7" destOrd="0" presId="urn:microsoft.com/office/officeart/2005/8/layout/matrix1"/>
    <dgm:cxn modelId="{7F287214-B1A8-4FFB-9039-7D7475EBCEA1}" type="presParOf" srcId="{57FF889B-C874-46B1-BF46-65EC6608DA67}" destId="{A77C191A-EB72-46DA-B914-BAEB5EF0ADF3}" srcOrd="1" destOrd="0" presId="urn:microsoft.com/office/officeart/2005/8/layout/matrix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E4C72A3-9CA2-4964-8A28-AF9832A00F01}" type="doc">
      <dgm:prSet loTypeId="urn:microsoft.com/office/officeart/2005/8/layout/orgChart1" loCatId="hierarchy" qsTypeId="urn:microsoft.com/office/officeart/2005/8/quickstyle/3d1" qsCatId="3D" csTypeId="urn:microsoft.com/office/officeart/2005/8/colors/accent1_2#7" csCatId="accent1" phldr="1"/>
      <dgm:spPr/>
      <dgm:t>
        <a:bodyPr/>
        <a:lstStyle/>
        <a:p>
          <a:endParaRPr lang="zh-CN" altLang="en-US"/>
        </a:p>
      </dgm:t>
    </dgm:pt>
    <dgm:pt modelId="{B1114D69-AC73-4F68-83C2-BBFC1D94FA91}">
      <dgm:prSet phldrT="[文本]" custT="1"/>
      <dgm:spPr/>
      <dgm:t>
        <a:bodyPr/>
        <a:lstStyle/>
        <a:p>
          <a:pPr>
            <a:lnSpc>
              <a:spcPct val="100000"/>
            </a:lnSpc>
            <a:spcAft>
              <a:spcPts val="0"/>
            </a:spcAft>
          </a:pPr>
          <a:r>
            <a:rPr lang="zh-CN" altLang="en-US" sz="2000" dirty="0" smtClean="0">
              <a:solidFill>
                <a:schemeClr val="tx1"/>
              </a:solidFill>
              <a:latin typeface="黑体" pitchFamily="49" charset="-122"/>
              <a:ea typeface="黑体" pitchFamily="49" charset="-122"/>
            </a:rPr>
            <a:t>主任：分管副所长（兼）</a:t>
          </a:r>
          <a:endParaRPr lang="zh-CN" altLang="en-US" sz="2000" dirty="0">
            <a:solidFill>
              <a:schemeClr val="tx1"/>
            </a:solidFill>
            <a:latin typeface="黑体" pitchFamily="49" charset="-122"/>
            <a:ea typeface="黑体" pitchFamily="49" charset="-122"/>
          </a:endParaRPr>
        </a:p>
      </dgm:t>
    </dgm:pt>
    <dgm:pt modelId="{61EC777B-835C-445C-A880-BEE8223FD383}" type="parTrans" cxnId="{828E7E8E-8332-4134-996E-D28F44605573}">
      <dgm:prSet/>
      <dgm:spPr/>
      <dgm:t>
        <a:bodyPr/>
        <a:lstStyle/>
        <a:p>
          <a:endParaRPr lang="zh-CN" altLang="en-US"/>
        </a:p>
      </dgm:t>
    </dgm:pt>
    <dgm:pt modelId="{9918A078-FD50-4FD3-B5D8-3CE9341AB66C}" type="sibTrans" cxnId="{828E7E8E-8332-4134-996E-D28F44605573}">
      <dgm:prSet/>
      <dgm:spPr/>
      <dgm:t>
        <a:bodyPr/>
        <a:lstStyle/>
        <a:p>
          <a:endParaRPr lang="zh-CN" altLang="en-US"/>
        </a:p>
      </dgm:t>
    </dgm:pt>
    <dgm:pt modelId="{8D3E706B-205B-45C1-89FD-000A8E038D8F}" type="asst">
      <dgm:prSet phldrT="[文本]" custT="1"/>
      <dgm:spPr/>
      <dgm:t>
        <a:bodyPr/>
        <a:lstStyle/>
        <a:p>
          <a:r>
            <a:rPr lang="zh-CN" altLang="en-US" sz="2000" dirty="0" smtClean="0">
              <a:solidFill>
                <a:schemeClr val="tx1"/>
              </a:solidFill>
              <a:latin typeface="黑体" pitchFamily="49" charset="-122"/>
              <a:ea typeface="黑体" pitchFamily="49" charset="-122"/>
            </a:rPr>
            <a:t>副主任：综合处处长</a:t>
          </a:r>
          <a:endParaRPr lang="zh-CN" altLang="en-US" sz="2000" dirty="0">
            <a:solidFill>
              <a:schemeClr val="tx1"/>
            </a:solidFill>
            <a:latin typeface="黑体" pitchFamily="49" charset="-122"/>
            <a:ea typeface="黑体" pitchFamily="49" charset="-122"/>
          </a:endParaRPr>
        </a:p>
      </dgm:t>
    </dgm:pt>
    <dgm:pt modelId="{C28C3691-4D0A-482D-9F55-325D8B217D35}" type="parTrans" cxnId="{3BB04A4B-A6AF-4CD0-8D97-9469653CD941}">
      <dgm:prSet/>
      <dgm:spPr/>
      <dgm:t>
        <a:bodyPr/>
        <a:lstStyle/>
        <a:p>
          <a:endParaRPr lang="zh-CN" altLang="en-US"/>
        </a:p>
      </dgm:t>
    </dgm:pt>
    <dgm:pt modelId="{0CF95D15-497F-4A77-A1BD-E868A27E299F}" type="sibTrans" cxnId="{3BB04A4B-A6AF-4CD0-8D97-9469653CD941}">
      <dgm:prSet/>
      <dgm:spPr/>
      <dgm:t>
        <a:bodyPr/>
        <a:lstStyle/>
        <a:p>
          <a:endParaRPr lang="zh-CN" altLang="en-US"/>
        </a:p>
      </dgm:t>
    </dgm:pt>
    <dgm:pt modelId="{C558A960-D5ED-4D3B-A295-45B6D2634E07}">
      <dgm:prSet phldrT="[文本]" custT="1"/>
      <dgm:spPr/>
      <dgm:t>
        <a:bodyPr/>
        <a:lstStyle/>
        <a:p>
          <a:r>
            <a:rPr lang="zh-CN" altLang="en-US" sz="2000" dirty="0" smtClean="0">
              <a:solidFill>
                <a:schemeClr val="tx1"/>
              </a:solidFill>
              <a:latin typeface="黑体" pitchFamily="49" charset="-122"/>
              <a:ea typeface="黑体" pitchFamily="49" charset="-122"/>
            </a:rPr>
            <a:t>纪检</a:t>
          </a:r>
          <a:endParaRPr lang="zh-CN" altLang="en-US" sz="2000" dirty="0">
            <a:solidFill>
              <a:schemeClr val="tx1"/>
            </a:solidFill>
            <a:latin typeface="黑体" pitchFamily="49" charset="-122"/>
            <a:ea typeface="黑体" pitchFamily="49" charset="-122"/>
          </a:endParaRPr>
        </a:p>
      </dgm:t>
    </dgm:pt>
    <dgm:pt modelId="{522A1AF5-69D9-4E3F-8953-EEB499FDFFD6}" type="parTrans" cxnId="{78B2A918-AF96-4516-A43A-3E90D9E5D292}">
      <dgm:prSet/>
      <dgm:spPr/>
      <dgm:t>
        <a:bodyPr/>
        <a:lstStyle/>
        <a:p>
          <a:endParaRPr lang="zh-CN" altLang="en-US"/>
        </a:p>
      </dgm:t>
    </dgm:pt>
    <dgm:pt modelId="{D6E94E5B-E265-474B-B7D0-4BCC3370D0D2}" type="sibTrans" cxnId="{78B2A918-AF96-4516-A43A-3E90D9E5D292}">
      <dgm:prSet/>
      <dgm:spPr/>
      <dgm:t>
        <a:bodyPr/>
        <a:lstStyle/>
        <a:p>
          <a:endParaRPr lang="zh-CN" altLang="en-US"/>
        </a:p>
      </dgm:t>
    </dgm:pt>
    <dgm:pt modelId="{484985C5-13C5-45F6-863F-7F68AFF6ECF6}">
      <dgm:prSet phldrT="[文本]" custT="1"/>
      <dgm:spPr/>
      <dgm:t>
        <a:bodyPr/>
        <a:lstStyle/>
        <a:p>
          <a:r>
            <a:rPr lang="zh-CN" altLang="en-US" sz="2000" dirty="0" smtClean="0">
              <a:solidFill>
                <a:schemeClr val="tx1"/>
              </a:solidFill>
              <a:latin typeface="黑体" pitchFamily="49" charset="-122"/>
              <a:ea typeface="黑体" pitchFamily="49" charset="-122"/>
            </a:rPr>
            <a:t>基建</a:t>
          </a:r>
          <a:endParaRPr lang="zh-CN" altLang="en-US" sz="2000" dirty="0">
            <a:solidFill>
              <a:schemeClr val="tx1"/>
            </a:solidFill>
            <a:latin typeface="黑体" pitchFamily="49" charset="-122"/>
            <a:ea typeface="黑体" pitchFamily="49" charset="-122"/>
          </a:endParaRPr>
        </a:p>
      </dgm:t>
    </dgm:pt>
    <dgm:pt modelId="{0E198AF1-3127-4CBF-8FDF-1F2AC175EA1C}" type="parTrans" cxnId="{C2F5FA9B-CBF4-41BB-AA1E-5778401B33DF}">
      <dgm:prSet/>
      <dgm:spPr/>
      <dgm:t>
        <a:bodyPr/>
        <a:lstStyle/>
        <a:p>
          <a:endParaRPr lang="zh-CN" altLang="en-US"/>
        </a:p>
      </dgm:t>
    </dgm:pt>
    <dgm:pt modelId="{1F68A444-982B-468C-AE45-C2AE618454B8}" type="sibTrans" cxnId="{C2F5FA9B-CBF4-41BB-AA1E-5778401B33DF}">
      <dgm:prSet/>
      <dgm:spPr/>
      <dgm:t>
        <a:bodyPr/>
        <a:lstStyle/>
        <a:p>
          <a:endParaRPr lang="zh-CN" altLang="en-US"/>
        </a:p>
      </dgm:t>
    </dgm:pt>
    <dgm:pt modelId="{6EA0E755-4F57-41F2-A0AF-CAD903C00EE2}">
      <dgm:prSet phldrT="[文本]" custT="1"/>
      <dgm:spPr/>
      <dgm:t>
        <a:bodyPr/>
        <a:lstStyle/>
        <a:p>
          <a:r>
            <a:rPr lang="zh-CN" altLang="en-US" sz="2000" dirty="0" smtClean="0">
              <a:solidFill>
                <a:schemeClr val="tx1"/>
              </a:solidFill>
              <a:latin typeface="黑体" pitchFamily="49" charset="-122"/>
              <a:ea typeface="黑体" pitchFamily="49" charset="-122"/>
            </a:rPr>
            <a:t>设备</a:t>
          </a:r>
          <a:endParaRPr lang="zh-CN" altLang="en-US" sz="2000" dirty="0">
            <a:solidFill>
              <a:schemeClr val="tx1"/>
            </a:solidFill>
            <a:latin typeface="黑体" pitchFamily="49" charset="-122"/>
            <a:ea typeface="黑体" pitchFamily="49" charset="-122"/>
          </a:endParaRPr>
        </a:p>
      </dgm:t>
    </dgm:pt>
    <dgm:pt modelId="{9BE5314A-D46D-482B-B2C6-F67AB5B14144}" type="parTrans" cxnId="{ABB3EF51-4B91-484A-AD06-9AB65D4A2285}">
      <dgm:prSet/>
      <dgm:spPr/>
      <dgm:t>
        <a:bodyPr/>
        <a:lstStyle/>
        <a:p>
          <a:endParaRPr lang="zh-CN" altLang="en-US"/>
        </a:p>
      </dgm:t>
    </dgm:pt>
    <dgm:pt modelId="{57102A66-D764-41AA-8B78-D7E57F9C9BC4}" type="sibTrans" cxnId="{ABB3EF51-4B91-484A-AD06-9AB65D4A2285}">
      <dgm:prSet/>
      <dgm:spPr/>
      <dgm:t>
        <a:bodyPr/>
        <a:lstStyle/>
        <a:p>
          <a:endParaRPr lang="zh-CN" altLang="en-US"/>
        </a:p>
      </dgm:t>
    </dgm:pt>
    <dgm:pt modelId="{D40FF472-14E1-4295-A97B-704F2B874124}">
      <dgm:prSet phldrT="[文本]" custT="1"/>
      <dgm:spPr/>
      <dgm:t>
        <a:bodyPr/>
        <a:lstStyle/>
        <a:p>
          <a:r>
            <a:rPr lang="zh-CN" altLang="en-US" sz="2000" dirty="0" smtClean="0">
              <a:solidFill>
                <a:schemeClr val="tx1"/>
              </a:solidFill>
              <a:latin typeface="黑体" pitchFamily="49" charset="-122"/>
              <a:ea typeface="黑体" pitchFamily="49" charset="-122"/>
            </a:rPr>
            <a:t>财务</a:t>
          </a:r>
          <a:endParaRPr lang="zh-CN" altLang="en-US" sz="2000" dirty="0">
            <a:solidFill>
              <a:schemeClr val="tx1"/>
            </a:solidFill>
            <a:latin typeface="黑体" pitchFamily="49" charset="-122"/>
            <a:ea typeface="黑体" pitchFamily="49" charset="-122"/>
          </a:endParaRPr>
        </a:p>
      </dgm:t>
    </dgm:pt>
    <dgm:pt modelId="{1B8F9844-9F48-4956-8E0D-CE4D57E91E7C}" type="parTrans" cxnId="{5C23CD5C-0D2C-4F86-A301-0AE6E364E3E2}">
      <dgm:prSet/>
      <dgm:spPr/>
      <dgm:t>
        <a:bodyPr/>
        <a:lstStyle/>
        <a:p>
          <a:endParaRPr lang="zh-CN" altLang="en-US"/>
        </a:p>
      </dgm:t>
    </dgm:pt>
    <dgm:pt modelId="{7DCBA41E-2C47-4A17-9287-B600EEE2BE6C}" type="sibTrans" cxnId="{5C23CD5C-0D2C-4F86-A301-0AE6E364E3E2}">
      <dgm:prSet/>
      <dgm:spPr/>
      <dgm:t>
        <a:bodyPr/>
        <a:lstStyle/>
        <a:p>
          <a:endParaRPr lang="zh-CN" altLang="en-US"/>
        </a:p>
      </dgm:t>
    </dgm:pt>
    <dgm:pt modelId="{5D6FC687-42B8-46D7-B58A-B48A349AA89F}">
      <dgm:prSet phldrT="[文本]" custT="1"/>
      <dgm:spPr/>
      <dgm:t>
        <a:bodyPr/>
        <a:lstStyle/>
        <a:p>
          <a:r>
            <a:rPr lang="zh-CN" altLang="en-US" sz="2000" dirty="0" smtClean="0">
              <a:solidFill>
                <a:schemeClr val="tx1"/>
              </a:solidFill>
              <a:latin typeface="黑体" pitchFamily="49" charset="-122"/>
              <a:ea typeface="黑体" pitchFamily="49" charset="-122"/>
            </a:rPr>
            <a:t>研究室</a:t>
          </a:r>
          <a:endParaRPr lang="zh-CN" altLang="en-US" sz="2000" dirty="0">
            <a:solidFill>
              <a:schemeClr val="tx1"/>
            </a:solidFill>
            <a:latin typeface="黑体" pitchFamily="49" charset="-122"/>
            <a:ea typeface="黑体" pitchFamily="49" charset="-122"/>
          </a:endParaRPr>
        </a:p>
      </dgm:t>
    </dgm:pt>
    <dgm:pt modelId="{A7700A12-C820-4EC3-BF8F-386F98200AD4}" type="parTrans" cxnId="{001B21D6-2137-49A6-88F2-360AC5E36306}">
      <dgm:prSet/>
      <dgm:spPr/>
      <dgm:t>
        <a:bodyPr/>
        <a:lstStyle/>
        <a:p>
          <a:endParaRPr lang="zh-CN" altLang="en-US"/>
        </a:p>
      </dgm:t>
    </dgm:pt>
    <dgm:pt modelId="{588EFDFA-DF74-4256-99EE-DD399FB540C7}" type="sibTrans" cxnId="{001B21D6-2137-49A6-88F2-360AC5E36306}">
      <dgm:prSet/>
      <dgm:spPr/>
      <dgm:t>
        <a:bodyPr/>
        <a:lstStyle/>
        <a:p>
          <a:endParaRPr lang="zh-CN" altLang="en-US"/>
        </a:p>
      </dgm:t>
    </dgm:pt>
    <dgm:pt modelId="{15B0A3EB-21B0-41C5-BBC8-25642DFED357}" type="pres">
      <dgm:prSet presAssocID="{AE4C72A3-9CA2-4964-8A28-AF9832A00F01}" presName="hierChild1" presStyleCnt="0">
        <dgm:presLayoutVars>
          <dgm:orgChart val="1"/>
          <dgm:chPref val="1"/>
          <dgm:dir/>
          <dgm:animOne val="branch"/>
          <dgm:animLvl val="lvl"/>
          <dgm:resizeHandles/>
        </dgm:presLayoutVars>
      </dgm:prSet>
      <dgm:spPr/>
      <dgm:t>
        <a:bodyPr/>
        <a:lstStyle/>
        <a:p>
          <a:endParaRPr lang="zh-CN" altLang="en-US"/>
        </a:p>
      </dgm:t>
    </dgm:pt>
    <dgm:pt modelId="{465F3410-E9CE-48A3-9D1A-F7765DE796F4}" type="pres">
      <dgm:prSet presAssocID="{B1114D69-AC73-4F68-83C2-BBFC1D94FA91}" presName="hierRoot1" presStyleCnt="0">
        <dgm:presLayoutVars>
          <dgm:hierBranch val="init"/>
        </dgm:presLayoutVars>
      </dgm:prSet>
      <dgm:spPr/>
    </dgm:pt>
    <dgm:pt modelId="{05C4C9F6-30C4-4E88-942E-C5B1DE540067}" type="pres">
      <dgm:prSet presAssocID="{B1114D69-AC73-4F68-83C2-BBFC1D94FA91}" presName="rootComposite1" presStyleCnt="0"/>
      <dgm:spPr/>
    </dgm:pt>
    <dgm:pt modelId="{8B61A373-7042-491C-A1CD-B99F3BBB285A}" type="pres">
      <dgm:prSet presAssocID="{B1114D69-AC73-4F68-83C2-BBFC1D94FA91}" presName="rootText1" presStyleLbl="node0" presStyleIdx="0" presStyleCnt="1" custScaleX="118983">
        <dgm:presLayoutVars>
          <dgm:chPref val="3"/>
        </dgm:presLayoutVars>
      </dgm:prSet>
      <dgm:spPr/>
      <dgm:t>
        <a:bodyPr/>
        <a:lstStyle/>
        <a:p>
          <a:endParaRPr lang="zh-CN" altLang="en-US"/>
        </a:p>
      </dgm:t>
    </dgm:pt>
    <dgm:pt modelId="{F68E1493-268B-4C24-A566-ACF49524F611}" type="pres">
      <dgm:prSet presAssocID="{B1114D69-AC73-4F68-83C2-BBFC1D94FA91}" presName="rootConnector1" presStyleLbl="node1" presStyleIdx="0" presStyleCnt="0"/>
      <dgm:spPr/>
      <dgm:t>
        <a:bodyPr/>
        <a:lstStyle/>
        <a:p>
          <a:endParaRPr lang="zh-CN" altLang="en-US"/>
        </a:p>
      </dgm:t>
    </dgm:pt>
    <dgm:pt modelId="{6202315F-9B70-4DC6-9038-45124FFB8A91}" type="pres">
      <dgm:prSet presAssocID="{B1114D69-AC73-4F68-83C2-BBFC1D94FA91}" presName="hierChild2" presStyleCnt="0"/>
      <dgm:spPr/>
    </dgm:pt>
    <dgm:pt modelId="{D93AA402-032E-40ED-9B49-950A1C196727}" type="pres">
      <dgm:prSet presAssocID="{522A1AF5-69D9-4E3F-8953-EEB499FDFFD6}" presName="Name37" presStyleLbl="parChTrans1D2" presStyleIdx="0" presStyleCnt="6"/>
      <dgm:spPr/>
      <dgm:t>
        <a:bodyPr/>
        <a:lstStyle/>
        <a:p>
          <a:endParaRPr lang="zh-CN" altLang="en-US"/>
        </a:p>
      </dgm:t>
    </dgm:pt>
    <dgm:pt modelId="{D7195E84-8A2B-41ED-8AC1-5895CBCFF4BE}" type="pres">
      <dgm:prSet presAssocID="{C558A960-D5ED-4D3B-A295-45B6D2634E07}" presName="hierRoot2" presStyleCnt="0">
        <dgm:presLayoutVars>
          <dgm:hierBranch val="init"/>
        </dgm:presLayoutVars>
      </dgm:prSet>
      <dgm:spPr/>
    </dgm:pt>
    <dgm:pt modelId="{93FD3643-4126-4330-BC0E-F8C334B73035}" type="pres">
      <dgm:prSet presAssocID="{C558A960-D5ED-4D3B-A295-45B6D2634E07}" presName="rootComposite" presStyleCnt="0"/>
      <dgm:spPr/>
    </dgm:pt>
    <dgm:pt modelId="{A83980F4-3030-4A95-B92D-C29ED4E4CFFA}" type="pres">
      <dgm:prSet presAssocID="{C558A960-D5ED-4D3B-A295-45B6D2634E07}" presName="rootText" presStyleLbl="node2" presStyleIdx="0" presStyleCnt="5">
        <dgm:presLayoutVars>
          <dgm:chPref val="3"/>
        </dgm:presLayoutVars>
      </dgm:prSet>
      <dgm:spPr/>
      <dgm:t>
        <a:bodyPr/>
        <a:lstStyle/>
        <a:p>
          <a:endParaRPr lang="zh-CN" altLang="en-US"/>
        </a:p>
      </dgm:t>
    </dgm:pt>
    <dgm:pt modelId="{91D9EB5C-9C67-4145-BA32-F3EBA0B76424}" type="pres">
      <dgm:prSet presAssocID="{C558A960-D5ED-4D3B-A295-45B6D2634E07}" presName="rootConnector" presStyleLbl="node2" presStyleIdx="0" presStyleCnt="5"/>
      <dgm:spPr/>
      <dgm:t>
        <a:bodyPr/>
        <a:lstStyle/>
        <a:p>
          <a:endParaRPr lang="zh-CN" altLang="en-US"/>
        </a:p>
      </dgm:t>
    </dgm:pt>
    <dgm:pt modelId="{F3B36E06-A15D-47EB-8D0D-A7050FDBE35E}" type="pres">
      <dgm:prSet presAssocID="{C558A960-D5ED-4D3B-A295-45B6D2634E07}" presName="hierChild4" presStyleCnt="0"/>
      <dgm:spPr/>
    </dgm:pt>
    <dgm:pt modelId="{609DF659-E094-4386-8908-10041D1EB544}" type="pres">
      <dgm:prSet presAssocID="{C558A960-D5ED-4D3B-A295-45B6D2634E07}" presName="hierChild5" presStyleCnt="0"/>
      <dgm:spPr/>
    </dgm:pt>
    <dgm:pt modelId="{D6A77739-CD54-4431-B64E-B91F693CBE45}" type="pres">
      <dgm:prSet presAssocID="{1B8F9844-9F48-4956-8E0D-CE4D57E91E7C}" presName="Name37" presStyleLbl="parChTrans1D2" presStyleIdx="1" presStyleCnt="6"/>
      <dgm:spPr/>
      <dgm:t>
        <a:bodyPr/>
        <a:lstStyle/>
        <a:p>
          <a:endParaRPr lang="zh-CN" altLang="en-US"/>
        </a:p>
      </dgm:t>
    </dgm:pt>
    <dgm:pt modelId="{B1C976EA-AFCB-459D-8BC5-707E61CCC21A}" type="pres">
      <dgm:prSet presAssocID="{D40FF472-14E1-4295-A97B-704F2B874124}" presName="hierRoot2" presStyleCnt="0">
        <dgm:presLayoutVars>
          <dgm:hierBranch val="init"/>
        </dgm:presLayoutVars>
      </dgm:prSet>
      <dgm:spPr/>
    </dgm:pt>
    <dgm:pt modelId="{71515871-6977-46F4-8B90-F11C049E01D6}" type="pres">
      <dgm:prSet presAssocID="{D40FF472-14E1-4295-A97B-704F2B874124}" presName="rootComposite" presStyleCnt="0"/>
      <dgm:spPr/>
    </dgm:pt>
    <dgm:pt modelId="{D9EAD26B-F7E7-4864-8CE5-0E2502F2055B}" type="pres">
      <dgm:prSet presAssocID="{D40FF472-14E1-4295-A97B-704F2B874124}" presName="rootText" presStyleLbl="node2" presStyleIdx="1" presStyleCnt="5">
        <dgm:presLayoutVars>
          <dgm:chPref val="3"/>
        </dgm:presLayoutVars>
      </dgm:prSet>
      <dgm:spPr/>
      <dgm:t>
        <a:bodyPr/>
        <a:lstStyle/>
        <a:p>
          <a:endParaRPr lang="zh-CN" altLang="en-US"/>
        </a:p>
      </dgm:t>
    </dgm:pt>
    <dgm:pt modelId="{CA2BF15C-0FAB-445D-9F4B-5BE26EB47158}" type="pres">
      <dgm:prSet presAssocID="{D40FF472-14E1-4295-A97B-704F2B874124}" presName="rootConnector" presStyleLbl="node2" presStyleIdx="1" presStyleCnt="5"/>
      <dgm:spPr/>
      <dgm:t>
        <a:bodyPr/>
        <a:lstStyle/>
        <a:p>
          <a:endParaRPr lang="zh-CN" altLang="en-US"/>
        </a:p>
      </dgm:t>
    </dgm:pt>
    <dgm:pt modelId="{CDA0C800-7C4F-4EF6-9CDD-54B315C54B11}" type="pres">
      <dgm:prSet presAssocID="{D40FF472-14E1-4295-A97B-704F2B874124}" presName="hierChild4" presStyleCnt="0"/>
      <dgm:spPr/>
    </dgm:pt>
    <dgm:pt modelId="{E064E2B8-9B55-4010-8A23-6E4023C079A4}" type="pres">
      <dgm:prSet presAssocID="{D40FF472-14E1-4295-A97B-704F2B874124}" presName="hierChild5" presStyleCnt="0"/>
      <dgm:spPr/>
    </dgm:pt>
    <dgm:pt modelId="{33CB71D0-D659-475A-BC8A-7D19AF4C0A77}" type="pres">
      <dgm:prSet presAssocID="{0E198AF1-3127-4CBF-8FDF-1F2AC175EA1C}" presName="Name37" presStyleLbl="parChTrans1D2" presStyleIdx="2" presStyleCnt="6"/>
      <dgm:spPr/>
      <dgm:t>
        <a:bodyPr/>
        <a:lstStyle/>
        <a:p>
          <a:endParaRPr lang="zh-CN" altLang="en-US"/>
        </a:p>
      </dgm:t>
    </dgm:pt>
    <dgm:pt modelId="{6D884A55-23C5-491A-B59E-0EAC0934B1E6}" type="pres">
      <dgm:prSet presAssocID="{484985C5-13C5-45F6-863F-7F68AFF6ECF6}" presName="hierRoot2" presStyleCnt="0">
        <dgm:presLayoutVars>
          <dgm:hierBranch val="init"/>
        </dgm:presLayoutVars>
      </dgm:prSet>
      <dgm:spPr/>
    </dgm:pt>
    <dgm:pt modelId="{41A3B930-BB7E-408C-85C6-E34D46BDAB10}" type="pres">
      <dgm:prSet presAssocID="{484985C5-13C5-45F6-863F-7F68AFF6ECF6}" presName="rootComposite" presStyleCnt="0"/>
      <dgm:spPr/>
    </dgm:pt>
    <dgm:pt modelId="{871C3FBD-CB8E-48C4-B20A-1F03EF1EAAB0}" type="pres">
      <dgm:prSet presAssocID="{484985C5-13C5-45F6-863F-7F68AFF6ECF6}" presName="rootText" presStyleLbl="node2" presStyleIdx="2" presStyleCnt="5">
        <dgm:presLayoutVars>
          <dgm:chPref val="3"/>
        </dgm:presLayoutVars>
      </dgm:prSet>
      <dgm:spPr/>
      <dgm:t>
        <a:bodyPr/>
        <a:lstStyle/>
        <a:p>
          <a:endParaRPr lang="zh-CN" altLang="en-US"/>
        </a:p>
      </dgm:t>
    </dgm:pt>
    <dgm:pt modelId="{9BEFFE6D-941B-480E-9C44-88A801B3A188}" type="pres">
      <dgm:prSet presAssocID="{484985C5-13C5-45F6-863F-7F68AFF6ECF6}" presName="rootConnector" presStyleLbl="node2" presStyleIdx="2" presStyleCnt="5"/>
      <dgm:spPr/>
      <dgm:t>
        <a:bodyPr/>
        <a:lstStyle/>
        <a:p>
          <a:endParaRPr lang="zh-CN" altLang="en-US"/>
        </a:p>
      </dgm:t>
    </dgm:pt>
    <dgm:pt modelId="{02497979-A6C0-4BAF-BD99-FC739B1FAF88}" type="pres">
      <dgm:prSet presAssocID="{484985C5-13C5-45F6-863F-7F68AFF6ECF6}" presName="hierChild4" presStyleCnt="0"/>
      <dgm:spPr/>
    </dgm:pt>
    <dgm:pt modelId="{B4CD37D0-521E-4230-BF7F-11B4F1941F0D}" type="pres">
      <dgm:prSet presAssocID="{484985C5-13C5-45F6-863F-7F68AFF6ECF6}" presName="hierChild5" presStyleCnt="0"/>
      <dgm:spPr/>
    </dgm:pt>
    <dgm:pt modelId="{CEBAF114-F577-4ACD-A5D1-815D0D192D92}" type="pres">
      <dgm:prSet presAssocID="{9BE5314A-D46D-482B-B2C6-F67AB5B14144}" presName="Name37" presStyleLbl="parChTrans1D2" presStyleIdx="3" presStyleCnt="6"/>
      <dgm:spPr/>
      <dgm:t>
        <a:bodyPr/>
        <a:lstStyle/>
        <a:p>
          <a:endParaRPr lang="zh-CN" altLang="en-US"/>
        </a:p>
      </dgm:t>
    </dgm:pt>
    <dgm:pt modelId="{63709924-25BC-4546-ACFD-BA528B0B1096}" type="pres">
      <dgm:prSet presAssocID="{6EA0E755-4F57-41F2-A0AF-CAD903C00EE2}" presName="hierRoot2" presStyleCnt="0">
        <dgm:presLayoutVars>
          <dgm:hierBranch val="init"/>
        </dgm:presLayoutVars>
      </dgm:prSet>
      <dgm:spPr/>
    </dgm:pt>
    <dgm:pt modelId="{29BCE5B4-1A79-4542-8BAD-BFEDA6D834F3}" type="pres">
      <dgm:prSet presAssocID="{6EA0E755-4F57-41F2-A0AF-CAD903C00EE2}" presName="rootComposite" presStyleCnt="0"/>
      <dgm:spPr/>
    </dgm:pt>
    <dgm:pt modelId="{F0DD179E-DAA6-426F-A9A6-0765D89427B5}" type="pres">
      <dgm:prSet presAssocID="{6EA0E755-4F57-41F2-A0AF-CAD903C00EE2}" presName="rootText" presStyleLbl="node2" presStyleIdx="3" presStyleCnt="5">
        <dgm:presLayoutVars>
          <dgm:chPref val="3"/>
        </dgm:presLayoutVars>
      </dgm:prSet>
      <dgm:spPr/>
      <dgm:t>
        <a:bodyPr/>
        <a:lstStyle/>
        <a:p>
          <a:endParaRPr lang="zh-CN" altLang="en-US"/>
        </a:p>
      </dgm:t>
    </dgm:pt>
    <dgm:pt modelId="{4940A452-246E-4A00-829D-9B7E87CF51CA}" type="pres">
      <dgm:prSet presAssocID="{6EA0E755-4F57-41F2-A0AF-CAD903C00EE2}" presName="rootConnector" presStyleLbl="node2" presStyleIdx="3" presStyleCnt="5"/>
      <dgm:spPr/>
      <dgm:t>
        <a:bodyPr/>
        <a:lstStyle/>
        <a:p>
          <a:endParaRPr lang="zh-CN" altLang="en-US"/>
        </a:p>
      </dgm:t>
    </dgm:pt>
    <dgm:pt modelId="{F82ADA5D-A1B5-40A5-8A4C-EB07F85C62D7}" type="pres">
      <dgm:prSet presAssocID="{6EA0E755-4F57-41F2-A0AF-CAD903C00EE2}" presName="hierChild4" presStyleCnt="0"/>
      <dgm:spPr/>
    </dgm:pt>
    <dgm:pt modelId="{CD8CB626-5854-4EEE-B428-5E91B4F88840}" type="pres">
      <dgm:prSet presAssocID="{6EA0E755-4F57-41F2-A0AF-CAD903C00EE2}" presName="hierChild5" presStyleCnt="0"/>
      <dgm:spPr/>
    </dgm:pt>
    <dgm:pt modelId="{2A67EEF0-1BF5-4F57-9DB5-B25A23649C54}" type="pres">
      <dgm:prSet presAssocID="{A7700A12-C820-4EC3-BF8F-386F98200AD4}" presName="Name37" presStyleLbl="parChTrans1D2" presStyleIdx="4" presStyleCnt="6"/>
      <dgm:spPr/>
      <dgm:t>
        <a:bodyPr/>
        <a:lstStyle/>
        <a:p>
          <a:endParaRPr lang="zh-CN" altLang="en-US"/>
        </a:p>
      </dgm:t>
    </dgm:pt>
    <dgm:pt modelId="{CB9018D8-5E41-4248-B9DB-E409F6711012}" type="pres">
      <dgm:prSet presAssocID="{5D6FC687-42B8-46D7-B58A-B48A349AA89F}" presName="hierRoot2" presStyleCnt="0">
        <dgm:presLayoutVars>
          <dgm:hierBranch val="init"/>
        </dgm:presLayoutVars>
      </dgm:prSet>
      <dgm:spPr/>
    </dgm:pt>
    <dgm:pt modelId="{90B76CF6-6A7A-419C-A70C-16F6549DB404}" type="pres">
      <dgm:prSet presAssocID="{5D6FC687-42B8-46D7-B58A-B48A349AA89F}" presName="rootComposite" presStyleCnt="0"/>
      <dgm:spPr/>
    </dgm:pt>
    <dgm:pt modelId="{90AC8275-67F7-4B05-8B35-2B7D50C86D11}" type="pres">
      <dgm:prSet presAssocID="{5D6FC687-42B8-46D7-B58A-B48A349AA89F}" presName="rootText" presStyleLbl="node2" presStyleIdx="4" presStyleCnt="5">
        <dgm:presLayoutVars>
          <dgm:chPref val="3"/>
        </dgm:presLayoutVars>
      </dgm:prSet>
      <dgm:spPr/>
      <dgm:t>
        <a:bodyPr/>
        <a:lstStyle/>
        <a:p>
          <a:endParaRPr lang="zh-CN" altLang="en-US"/>
        </a:p>
      </dgm:t>
    </dgm:pt>
    <dgm:pt modelId="{D43634E0-F422-4435-954D-5B9A4E956C10}" type="pres">
      <dgm:prSet presAssocID="{5D6FC687-42B8-46D7-B58A-B48A349AA89F}" presName="rootConnector" presStyleLbl="node2" presStyleIdx="4" presStyleCnt="5"/>
      <dgm:spPr/>
      <dgm:t>
        <a:bodyPr/>
        <a:lstStyle/>
        <a:p>
          <a:endParaRPr lang="zh-CN" altLang="en-US"/>
        </a:p>
      </dgm:t>
    </dgm:pt>
    <dgm:pt modelId="{F6B39B4F-243F-4964-9E03-D3C00C566837}" type="pres">
      <dgm:prSet presAssocID="{5D6FC687-42B8-46D7-B58A-B48A349AA89F}" presName="hierChild4" presStyleCnt="0"/>
      <dgm:spPr/>
    </dgm:pt>
    <dgm:pt modelId="{40938201-5C8B-42D7-BAF5-191C6034E670}" type="pres">
      <dgm:prSet presAssocID="{5D6FC687-42B8-46D7-B58A-B48A349AA89F}" presName="hierChild5" presStyleCnt="0"/>
      <dgm:spPr/>
    </dgm:pt>
    <dgm:pt modelId="{4C2ED0DE-E1CB-48AD-8489-D34381D118AC}" type="pres">
      <dgm:prSet presAssocID="{B1114D69-AC73-4F68-83C2-BBFC1D94FA91}" presName="hierChild3" presStyleCnt="0"/>
      <dgm:spPr/>
    </dgm:pt>
    <dgm:pt modelId="{59EE3B07-CB62-41CC-A545-48E77919AC10}" type="pres">
      <dgm:prSet presAssocID="{C28C3691-4D0A-482D-9F55-325D8B217D35}" presName="Name111" presStyleLbl="parChTrans1D2" presStyleIdx="5" presStyleCnt="6"/>
      <dgm:spPr/>
      <dgm:t>
        <a:bodyPr/>
        <a:lstStyle/>
        <a:p>
          <a:endParaRPr lang="zh-CN" altLang="en-US"/>
        </a:p>
      </dgm:t>
    </dgm:pt>
    <dgm:pt modelId="{141C8DE1-6CBB-4218-984A-AFA1FB7F3CFC}" type="pres">
      <dgm:prSet presAssocID="{8D3E706B-205B-45C1-89FD-000A8E038D8F}" presName="hierRoot3" presStyleCnt="0">
        <dgm:presLayoutVars>
          <dgm:hierBranch val="init"/>
        </dgm:presLayoutVars>
      </dgm:prSet>
      <dgm:spPr/>
    </dgm:pt>
    <dgm:pt modelId="{9F0E672C-405B-4572-98EC-143BBB408D34}" type="pres">
      <dgm:prSet presAssocID="{8D3E706B-205B-45C1-89FD-000A8E038D8F}" presName="rootComposite3" presStyleCnt="0"/>
      <dgm:spPr/>
    </dgm:pt>
    <dgm:pt modelId="{38BFC56B-AA26-40C8-9A85-AC084D7713FA}" type="pres">
      <dgm:prSet presAssocID="{8D3E706B-205B-45C1-89FD-000A8E038D8F}" presName="rootText3" presStyleLbl="asst1" presStyleIdx="0" presStyleCnt="1" custScaleX="118983">
        <dgm:presLayoutVars>
          <dgm:chPref val="3"/>
        </dgm:presLayoutVars>
      </dgm:prSet>
      <dgm:spPr/>
      <dgm:t>
        <a:bodyPr/>
        <a:lstStyle/>
        <a:p>
          <a:endParaRPr lang="zh-CN" altLang="en-US"/>
        </a:p>
      </dgm:t>
    </dgm:pt>
    <dgm:pt modelId="{C96727BC-1C51-4D32-B1ED-0A21EEE1BDCF}" type="pres">
      <dgm:prSet presAssocID="{8D3E706B-205B-45C1-89FD-000A8E038D8F}" presName="rootConnector3" presStyleLbl="asst1" presStyleIdx="0" presStyleCnt="1"/>
      <dgm:spPr/>
      <dgm:t>
        <a:bodyPr/>
        <a:lstStyle/>
        <a:p>
          <a:endParaRPr lang="zh-CN" altLang="en-US"/>
        </a:p>
      </dgm:t>
    </dgm:pt>
    <dgm:pt modelId="{419997ED-06D6-4D37-AD6C-92E3EDD493F8}" type="pres">
      <dgm:prSet presAssocID="{8D3E706B-205B-45C1-89FD-000A8E038D8F}" presName="hierChild6" presStyleCnt="0"/>
      <dgm:spPr/>
    </dgm:pt>
    <dgm:pt modelId="{5361B0AF-4E90-4D7C-95B2-2F2F1AB6F610}" type="pres">
      <dgm:prSet presAssocID="{8D3E706B-205B-45C1-89FD-000A8E038D8F}" presName="hierChild7" presStyleCnt="0"/>
      <dgm:spPr/>
    </dgm:pt>
  </dgm:ptLst>
  <dgm:cxnLst>
    <dgm:cxn modelId="{3E6D8058-182B-4B88-8FB6-7F08403D5F7A}" type="presOf" srcId="{B1114D69-AC73-4F68-83C2-BBFC1D94FA91}" destId="{8B61A373-7042-491C-A1CD-B99F3BBB285A}" srcOrd="0" destOrd="0" presId="urn:microsoft.com/office/officeart/2005/8/layout/orgChart1"/>
    <dgm:cxn modelId="{0A0D903B-A3E0-484B-8C83-E7CEA5E69BF1}" type="presOf" srcId="{6EA0E755-4F57-41F2-A0AF-CAD903C00EE2}" destId="{F0DD179E-DAA6-426F-A9A6-0765D89427B5}" srcOrd="0" destOrd="0" presId="urn:microsoft.com/office/officeart/2005/8/layout/orgChart1"/>
    <dgm:cxn modelId="{001B21D6-2137-49A6-88F2-360AC5E36306}" srcId="{B1114D69-AC73-4F68-83C2-BBFC1D94FA91}" destId="{5D6FC687-42B8-46D7-B58A-B48A349AA89F}" srcOrd="5" destOrd="0" parTransId="{A7700A12-C820-4EC3-BF8F-386F98200AD4}" sibTransId="{588EFDFA-DF74-4256-99EE-DD399FB540C7}"/>
    <dgm:cxn modelId="{1CB55C8D-2013-4275-AA5A-C8A3222103B9}" type="presOf" srcId="{484985C5-13C5-45F6-863F-7F68AFF6ECF6}" destId="{9BEFFE6D-941B-480E-9C44-88A801B3A188}" srcOrd="1" destOrd="0" presId="urn:microsoft.com/office/officeart/2005/8/layout/orgChart1"/>
    <dgm:cxn modelId="{AB1737F0-8D18-4995-80F6-72591828F8FC}" type="presOf" srcId="{9BE5314A-D46D-482B-B2C6-F67AB5B14144}" destId="{CEBAF114-F577-4ACD-A5D1-815D0D192D92}" srcOrd="0" destOrd="0" presId="urn:microsoft.com/office/officeart/2005/8/layout/orgChart1"/>
    <dgm:cxn modelId="{78B2A918-AF96-4516-A43A-3E90D9E5D292}" srcId="{B1114D69-AC73-4F68-83C2-BBFC1D94FA91}" destId="{C558A960-D5ED-4D3B-A295-45B6D2634E07}" srcOrd="1" destOrd="0" parTransId="{522A1AF5-69D9-4E3F-8953-EEB499FDFFD6}" sibTransId="{D6E94E5B-E265-474B-B7D0-4BCC3370D0D2}"/>
    <dgm:cxn modelId="{27145470-4624-4AA3-B8CE-6B67AD931757}" type="presOf" srcId="{C558A960-D5ED-4D3B-A295-45B6D2634E07}" destId="{A83980F4-3030-4A95-B92D-C29ED4E4CFFA}" srcOrd="0" destOrd="0" presId="urn:microsoft.com/office/officeart/2005/8/layout/orgChart1"/>
    <dgm:cxn modelId="{5C23CD5C-0D2C-4F86-A301-0AE6E364E3E2}" srcId="{B1114D69-AC73-4F68-83C2-BBFC1D94FA91}" destId="{D40FF472-14E1-4295-A97B-704F2B874124}" srcOrd="2" destOrd="0" parTransId="{1B8F9844-9F48-4956-8E0D-CE4D57E91E7C}" sibTransId="{7DCBA41E-2C47-4A17-9287-B600EEE2BE6C}"/>
    <dgm:cxn modelId="{ABB3EF51-4B91-484A-AD06-9AB65D4A2285}" srcId="{B1114D69-AC73-4F68-83C2-BBFC1D94FA91}" destId="{6EA0E755-4F57-41F2-A0AF-CAD903C00EE2}" srcOrd="4" destOrd="0" parTransId="{9BE5314A-D46D-482B-B2C6-F67AB5B14144}" sibTransId="{57102A66-D764-41AA-8B78-D7E57F9C9BC4}"/>
    <dgm:cxn modelId="{2CCF32A1-6470-439D-84BA-5F7D93113539}" type="presOf" srcId="{B1114D69-AC73-4F68-83C2-BBFC1D94FA91}" destId="{F68E1493-268B-4C24-A566-ACF49524F611}" srcOrd="1" destOrd="0" presId="urn:microsoft.com/office/officeart/2005/8/layout/orgChart1"/>
    <dgm:cxn modelId="{F112F674-9546-41AE-A9F7-C5C6A81E490A}" type="presOf" srcId="{5D6FC687-42B8-46D7-B58A-B48A349AA89F}" destId="{90AC8275-67F7-4B05-8B35-2B7D50C86D11}" srcOrd="0" destOrd="0" presId="urn:microsoft.com/office/officeart/2005/8/layout/orgChart1"/>
    <dgm:cxn modelId="{CEBF94B6-6AE5-461E-B9D5-31670DB68BBE}" type="presOf" srcId="{0E198AF1-3127-4CBF-8FDF-1F2AC175EA1C}" destId="{33CB71D0-D659-475A-BC8A-7D19AF4C0A77}" srcOrd="0" destOrd="0" presId="urn:microsoft.com/office/officeart/2005/8/layout/orgChart1"/>
    <dgm:cxn modelId="{EDD1D05B-CD61-4E57-B656-C2DA29109F70}" type="presOf" srcId="{8D3E706B-205B-45C1-89FD-000A8E038D8F}" destId="{C96727BC-1C51-4D32-B1ED-0A21EEE1BDCF}" srcOrd="1" destOrd="0" presId="urn:microsoft.com/office/officeart/2005/8/layout/orgChart1"/>
    <dgm:cxn modelId="{C2F5FA9B-CBF4-41BB-AA1E-5778401B33DF}" srcId="{B1114D69-AC73-4F68-83C2-BBFC1D94FA91}" destId="{484985C5-13C5-45F6-863F-7F68AFF6ECF6}" srcOrd="3" destOrd="0" parTransId="{0E198AF1-3127-4CBF-8FDF-1F2AC175EA1C}" sibTransId="{1F68A444-982B-468C-AE45-C2AE618454B8}"/>
    <dgm:cxn modelId="{A87DA1F8-EF66-4973-9B51-234304D94C29}" type="presOf" srcId="{484985C5-13C5-45F6-863F-7F68AFF6ECF6}" destId="{871C3FBD-CB8E-48C4-B20A-1F03EF1EAAB0}" srcOrd="0" destOrd="0" presId="urn:microsoft.com/office/officeart/2005/8/layout/orgChart1"/>
    <dgm:cxn modelId="{038E9157-3843-48BB-B475-BD6445A86977}" type="presOf" srcId="{C558A960-D5ED-4D3B-A295-45B6D2634E07}" destId="{91D9EB5C-9C67-4145-BA32-F3EBA0B76424}" srcOrd="1" destOrd="0" presId="urn:microsoft.com/office/officeart/2005/8/layout/orgChart1"/>
    <dgm:cxn modelId="{EF9654F0-4E18-4A34-A41A-D85C78C22D3A}" type="presOf" srcId="{1B8F9844-9F48-4956-8E0D-CE4D57E91E7C}" destId="{D6A77739-CD54-4431-B64E-B91F693CBE45}" srcOrd="0" destOrd="0" presId="urn:microsoft.com/office/officeart/2005/8/layout/orgChart1"/>
    <dgm:cxn modelId="{04E4AD7D-89C6-439B-8DC0-38D44BBB6C98}" type="presOf" srcId="{D40FF472-14E1-4295-A97B-704F2B874124}" destId="{D9EAD26B-F7E7-4864-8CE5-0E2502F2055B}" srcOrd="0" destOrd="0" presId="urn:microsoft.com/office/officeart/2005/8/layout/orgChart1"/>
    <dgm:cxn modelId="{9B4F7187-3CD2-4D53-99C5-48251BA5EBF4}" type="presOf" srcId="{522A1AF5-69D9-4E3F-8953-EEB499FDFFD6}" destId="{D93AA402-032E-40ED-9B49-950A1C196727}" srcOrd="0" destOrd="0" presId="urn:microsoft.com/office/officeart/2005/8/layout/orgChart1"/>
    <dgm:cxn modelId="{FC5BC544-0BC8-4B16-92CA-EA8FB10CF5CC}" type="presOf" srcId="{8D3E706B-205B-45C1-89FD-000A8E038D8F}" destId="{38BFC56B-AA26-40C8-9A85-AC084D7713FA}" srcOrd="0" destOrd="0" presId="urn:microsoft.com/office/officeart/2005/8/layout/orgChart1"/>
    <dgm:cxn modelId="{53F41BD5-75DB-4FE6-966D-8CF1509B48E3}" type="presOf" srcId="{6EA0E755-4F57-41F2-A0AF-CAD903C00EE2}" destId="{4940A452-246E-4A00-829D-9B7E87CF51CA}" srcOrd="1" destOrd="0" presId="urn:microsoft.com/office/officeart/2005/8/layout/orgChart1"/>
    <dgm:cxn modelId="{5C3F86D3-3DF8-4ECB-B37A-44DCD8FBFE7F}" type="presOf" srcId="{C28C3691-4D0A-482D-9F55-325D8B217D35}" destId="{59EE3B07-CB62-41CC-A545-48E77919AC10}" srcOrd="0" destOrd="0" presId="urn:microsoft.com/office/officeart/2005/8/layout/orgChart1"/>
    <dgm:cxn modelId="{92FEAADE-241D-4B2B-BE1C-38066F57956C}" type="presOf" srcId="{A7700A12-C820-4EC3-BF8F-386F98200AD4}" destId="{2A67EEF0-1BF5-4F57-9DB5-B25A23649C54}" srcOrd="0" destOrd="0" presId="urn:microsoft.com/office/officeart/2005/8/layout/orgChart1"/>
    <dgm:cxn modelId="{3BB04A4B-A6AF-4CD0-8D97-9469653CD941}" srcId="{B1114D69-AC73-4F68-83C2-BBFC1D94FA91}" destId="{8D3E706B-205B-45C1-89FD-000A8E038D8F}" srcOrd="0" destOrd="0" parTransId="{C28C3691-4D0A-482D-9F55-325D8B217D35}" sibTransId="{0CF95D15-497F-4A77-A1BD-E868A27E299F}"/>
    <dgm:cxn modelId="{1FFBDB22-0FB7-47F6-B0E4-85D5463CEFD5}" type="presOf" srcId="{AE4C72A3-9CA2-4964-8A28-AF9832A00F01}" destId="{15B0A3EB-21B0-41C5-BBC8-25642DFED357}" srcOrd="0" destOrd="0" presId="urn:microsoft.com/office/officeart/2005/8/layout/orgChart1"/>
    <dgm:cxn modelId="{C158B5B8-2A82-4A77-923F-594135740AE9}" type="presOf" srcId="{D40FF472-14E1-4295-A97B-704F2B874124}" destId="{CA2BF15C-0FAB-445D-9F4B-5BE26EB47158}" srcOrd="1" destOrd="0" presId="urn:microsoft.com/office/officeart/2005/8/layout/orgChart1"/>
    <dgm:cxn modelId="{828E7E8E-8332-4134-996E-D28F44605573}" srcId="{AE4C72A3-9CA2-4964-8A28-AF9832A00F01}" destId="{B1114D69-AC73-4F68-83C2-BBFC1D94FA91}" srcOrd="0" destOrd="0" parTransId="{61EC777B-835C-445C-A880-BEE8223FD383}" sibTransId="{9918A078-FD50-4FD3-B5D8-3CE9341AB66C}"/>
    <dgm:cxn modelId="{A4A43ED6-55EF-4373-92EE-FC2AC03943F8}" type="presOf" srcId="{5D6FC687-42B8-46D7-B58A-B48A349AA89F}" destId="{D43634E0-F422-4435-954D-5B9A4E956C10}" srcOrd="1" destOrd="0" presId="urn:microsoft.com/office/officeart/2005/8/layout/orgChart1"/>
    <dgm:cxn modelId="{E5CA7BBE-099A-4BA8-B06D-B57FFBA68F30}" type="presParOf" srcId="{15B0A3EB-21B0-41C5-BBC8-25642DFED357}" destId="{465F3410-E9CE-48A3-9D1A-F7765DE796F4}" srcOrd="0" destOrd="0" presId="urn:microsoft.com/office/officeart/2005/8/layout/orgChart1"/>
    <dgm:cxn modelId="{A17BA5D6-B66A-434A-8286-15A84F839C3B}" type="presParOf" srcId="{465F3410-E9CE-48A3-9D1A-F7765DE796F4}" destId="{05C4C9F6-30C4-4E88-942E-C5B1DE540067}" srcOrd="0" destOrd="0" presId="urn:microsoft.com/office/officeart/2005/8/layout/orgChart1"/>
    <dgm:cxn modelId="{C96EFCF8-F2BC-401A-B3BA-6B8DB5F2C4DF}" type="presParOf" srcId="{05C4C9F6-30C4-4E88-942E-C5B1DE540067}" destId="{8B61A373-7042-491C-A1CD-B99F3BBB285A}" srcOrd="0" destOrd="0" presId="urn:microsoft.com/office/officeart/2005/8/layout/orgChart1"/>
    <dgm:cxn modelId="{67258671-F975-405C-A80D-04DAE773B7A0}" type="presParOf" srcId="{05C4C9F6-30C4-4E88-942E-C5B1DE540067}" destId="{F68E1493-268B-4C24-A566-ACF49524F611}" srcOrd="1" destOrd="0" presId="urn:microsoft.com/office/officeart/2005/8/layout/orgChart1"/>
    <dgm:cxn modelId="{68858238-F18E-4B42-898C-B22178332446}" type="presParOf" srcId="{465F3410-E9CE-48A3-9D1A-F7765DE796F4}" destId="{6202315F-9B70-4DC6-9038-45124FFB8A91}" srcOrd="1" destOrd="0" presId="urn:microsoft.com/office/officeart/2005/8/layout/orgChart1"/>
    <dgm:cxn modelId="{7315DD1A-C217-4398-B472-066D9D56E2EC}" type="presParOf" srcId="{6202315F-9B70-4DC6-9038-45124FFB8A91}" destId="{D93AA402-032E-40ED-9B49-950A1C196727}" srcOrd="0" destOrd="0" presId="urn:microsoft.com/office/officeart/2005/8/layout/orgChart1"/>
    <dgm:cxn modelId="{D43087DF-862C-4DD9-9B02-1B6E2C512130}" type="presParOf" srcId="{6202315F-9B70-4DC6-9038-45124FFB8A91}" destId="{D7195E84-8A2B-41ED-8AC1-5895CBCFF4BE}" srcOrd="1" destOrd="0" presId="urn:microsoft.com/office/officeart/2005/8/layout/orgChart1"/>
    <dgm:cxn modelId="{4CB36A2D-48D7-47CB-B55D-CF403B2FA9A9}" type="presParOf" srcId="{D7195E84-8A2B-41ED-8AC1-5895CBCFF4BE}" destId="{93FD3643-4126-4330-BC0E-F8C334B73035}" srcOrd="0" destOrd="0" presId="urn:microsoft.com/office/officeart/2005/8/layout/orgChart1"/>
    <dgm:cxn modelId="{377DB652-8028-4A1C-B396-0031AED2E68F}" type="presParOf" srcId="{93FD3643-4126-4330-BC0E-F8C334B73035}" destId="{A83980F4-3030-4A95-B92D-C29ED4E4CFFA}" srcOrd="0" destOrd="0" presId="urn:microsoft.com/office/officeart/2005/8/layout/orgChart1"/>
    <dgm:cxn modelId="{0B1057DD-C9EA-4520-B37B-5C4D8B455615}" type="presParOf" srcId="{93FD3643-4126-4330-BC0E-F8C334B73035}" destId="{91D9EB5C-9C67-4145-BA32-F3EBA0B76424}" srcOrd="1" destOrd="0" presId="urn:microsoft.com/office/officeart/2005/8/layout/orgChart1"/>
    <dgm:cxn modelId="{064109CC-0556-41BC-961E-4A49BE559BF3}" type="presParOf" srcId="{D7195E84-8A2B-41ED-8AC1-5895CBCFF4BE}" destId="{F3B36E06-A15D-47EB-8D0D-A7050FDBE35E}" srcOrd="1" destOrd="0" presId="urn:microsoft.com/office/officeart/2005/8/layout/orgChart1"/>
    <dgm:cxn modelId="{D4289216-A7D6-4C4A-8F3D-2BE9D3210401}" type="presParOf" srcId="{D7195E84-8A2B-41ED-8AC1-5895CBCFF4BE}" destId="{609DF659-E094-4386-8908-10041D1EB544}" srcOrd="2" destOrd="0" presId="urn:microsoft.com/office/officeart/2005/8/layout/orgChart1"/>
    <dgm:cxn modelId="{8A3FD668-7313-44CE-943F-F26ED13DC6AE}" type="presParOf" srcId="{6202315F-9B70-4DC6-9038-45124FFB8A91}" destId="{D6A77739-CD54-4431-B64E-B91F693CBE45}" srcOrd="2" destOrd="0" presId="urn:microsoft.com/office/officeart/2005/8/layout/orgChart1"/>
    <dgm:cxn modelId="{E90F9119-5A05-443D-9E87-CB04F6F116EB}" type="presParOf" srcId="{6202315F-9B70-4DC6-9038-45124FFB8A91}" destId="{B1C976EA-AFCB-459D-8BC5-707E61CCC21A}" srcOrd="3" destOrd="0" presId="urn:microsoft.com/office/officeart/2005/8/layout/orgChart1"/>
    <dgm:cxn modelId="{DFD3786A-B652-426B-9303-FE1C1DED0B78}" type="presParOf" srcId="{B1C976EA-AFCB-459D-8BC5-707E61CCC21A}" destId="{71515871-6977-46F4-8B90-F11C049E01D6}" srcOrd="0" destOrd="0" presId="urn:microsoft.com/office/officeart/2005/8/layout/orgChart1"/>
    <dgm:cxn modelId="{137706CF-828A-480C-BEBC-5E020176E21E}" type="presParOf" srcId="{71515871-6977-46F4-8B90-F11C049E01D6}" destId="{D9EAD26B-F7E7-4864-8CE5-0E2502F2055B}" srcOrd="0" destOrd="0" presId="urn:microsoft.com/office/officeart/2005/8/layout/orgChart1"/>
    <dgm:cxn modelId="{934890DD-ECB3-416D-9C85-4B33FA1FEF57}" type="presParOf" srcId="{71515871-6977-46F4-8B90-F11C049E01D6}" destId="{CA2BF15C-0FAB-445D-9F4B-5BE26EB47158}" srcOrd="1" destOrd="0" presId="urn:microsoft.com/office/officeart/2005/8/layout/orgChart1"/>
    <dgm:cxn modelId="{E7B7DF5B-4E36-4416-A340-9E45248A35D3}" type="presParOf" srcId="{B1C976EA-AFCB-459D-8BC5-707E61CCC21A}" destId="{CDA0C800-7C4F-4EF6-9CDD-54B315C54B11}" srcOrd="1" destOrd="0" presId="urn:microsoft.com/office/officeart/2005/8/layout/orgChart1"/>
    <dgm:cxn modelId="{41EA0E09-4271-437E-8D3F-7028F04DD752}" type="presParOf" srcId="{B1C976EA-AFCB-459D-8BC5-707E61CCC21A}" destId="{E064E2B8-9B55-4010-8A23-6E4023C079A4}" srcOrd="2" destOrd="0" presId="urn:microsoft.com/office/officeart/2005/8/layout/orgChart1"/>
    <dgm:cxn modelId="{263C5D7E-9099-430A-B02E-FA98547D6D98}" type="presParOf" srcId="{6202315F-9B70-4DC6-9038-45124FFB8A91}" destId="{33CB71D0-D659-475A-BC8A-7D19AF4C0A77}" srcOrd="4" destOrd="0" presId="urn:microsoft.com/office/officeart/2005/8/layout/orgChart1"/>
    <dgm:cxn modelId="{783A9A90-3A44-41D5-9C0F-70BC222E9165}" type="presParOf" srcId="{6202315F-9B70-4DC6-9038-45124FFB8A91}" destId="{6D884A55-23C5-491A-B59E-0EAC0934B1E6}" srcOrd="5" destOrd="0" presId="urn:microsoft.com/office/officeart/2005/8/layout/orgChart1"/>
    <dgm:cxn modelId="{DEEB4A24-1403-47E1-93C3-4A0FB956F4BB}" type="presParOf" srcId="{6D884A55-23C5-491A-B59E-0EAC0934B1E6}" destId="{41A3B930-BB7E-408C-85C6-E34D46BDAB10}" srcOrd="0" destOrd="0" presId="urn:microsoft.com/office/officeart/2005/8/layout/orgChart1"/>
    <dgm:cxn modelId="{453D6A53-F5B2-4EB2-B8AE-B5CCAFBBDFA2}" type="presParOf" srcId="{41A3B930-BB7E-408C-85C6-E34D46BDAB10}" destId="{871C3FBD-CB8E-48C4-B20A-1F03EF1EAAB0}" srcOrd="0" destOrd="0" presId="urn:microsoft.com/office/officeart/2005/8/layout/orgChart1"/>
    <dgm:cxn modelId="{1B2AEB6C-17CA-40FF-B804-6D65970BC1A8}" type="presParOf" srcId="{41A3B930-BB7E-408C-85C6-E34D46BDAB10}" destId="{9BEFFE6D-941B-480E-9C44-88A801B3A188}" srcOrd="1" destOrd="0" presId="urn:microsoft.com/office/officeart/2005/8/layout/orgChart1"/>
    <dgm:cxn modelId="{7EEEA1DD-99DB-4118-80F8-89576BE08EE2}" type="presParOf" srcId="{6D884A55-23C5-491A-B59E-0EAC0934B1E6}" destId="{02497979-A6C0-4BAF-BD99-FC739B1FAF88}" srcOrd="1" destOrd="0" presId="urn:microsoft.com/office/officeart/2005/8/layout/orgChart1"/>
    <dgm:cxn modelId="{A6166FE6-4E82-4B89-810A-32720659DF71}" type="presParOf" srcId="{6D884A55-23C5-491A-B59E-0EAC0934B1E6}" destId="{B4CD37D0-521E-4230-BF7F-11B4F1941F0D}" srcOrd="2" destOrd="0" presId="urn:microsoft.com/office/officeart/2005/8/layout/orgChart1"/>
    <dgm:cxn modelId="{C8C4AD72-0ACE-4087-8B6C-CE1DAFD85B80}" type="presParOf" srcId="{6202315F-9B70-4DC6-9038-45124FFB8A91}" destId="{CEBAF114-F577-4ACD-A5D1-815D0D192D92}" srcOrd="6" destOrd="0" presId="urn:microsoft.com/office/officeart/2005/8/layout/orgChart1"/>
    <dgm:cxn modelId="{C3774CDC-4A88-4604-8E19-33A6C6EAD5DF}" type="presParOf" srcId="{6202315F-9B70-4DC6-9038-45124FFB8A91}" destId="{63709924-25BC-4546-ACFD-BA528B0B1096}" srcOrd="7" destOrd="0" presId="urn:microsoft.com/office/officeart/2005/8/layout/orgChart1"/>
    <dgm:cxn modelId="{49CC5879-255C-4960-9775-B4B47A4F9ACD}" type="presParOf" srcId="{63709924-25BC-4546-ACFD-BA528B0B1096}" destId="{29BCE5B4-1A79-4542-8BAD-BFEDA6D834F3}" srcOrd="0" destOrd="0" presId="urn:microsoft.com/office/officeart/2005/8/layout/orgChart1"/>
    <dgm:cxn modelId="{75D5D34B-6802-48D1-B875-DBFAD84D6A95}" type="presParOf" srcId="{29BCE5B4-1A79-4542-8BAD-BFEDA6D834F3}" destId="{F0DD179E-DAA6-426F-A9A6-0765D89427B5}" srcOrd="0" destOrd="0" presId="urn:microsoft.com/office/officeart/2005/8/layout/orgChart1"/>
    <dgm:cxn modelId="{D18FAAD2-BA6E-4987-894B-6D675B0C3ED5}" type="presParOf" srcId="{29BCE5B4-1A79-4542-8BAD-BFEDA6D834F3}" destId="{4940A452-246E-4A00-829D-9B7E87CF51CA}" srcOrd="1" destOrd="0" presId="urn:microsoft.com/office/officeart/2005/8/layout/orgChart1"/>
    <dgm:cxn modelId="{96F3C86F-937E-402E-9503-5B8A582503EB}" type="presParOf" srcId="{63709924-25BC-4546-ACFD-BA528B0B1096}" destId="{F82ADA5D-A1B5-40A5-8A4C-EB07F85C62D7}" srcOrd="1" destOrd="0" presId="urn:microsoft.com/office/officeart/2005/8/layout/orgChart1"/>
    <dgm:cxn modelId="{B5D25D4C-827A-4664-9951-18D7A2C13C64}" type="presParOf" srcId="{63709924-25BC-4546-ACFD-BA528B0B1096}" destId="{CD8CB626-5854-4EEE-B428-5E91B4F88840}" srcOrd="2" destOrd="0" presId="urn:microsoft.com/office/officeart/2005/8/layout/orgChart1"/>
    <dgm:cxn modelId="{1DDE3066-9EDE-474A-BBCB-9E5FCF815085}" type="presParOf" srcId="{6202315F-9B70-4DC6-9038-45124FFB8A91}" destId="{2A67EEF0-1BF5-4F57-9DB5-B25A23649C54}" srcOrd="8" destOrd="0" presId="urn:microsoft.com/office/officeart/2005/8/layout/orgChart1"/>
    <dgm:cxn modelId="{4610285A-849D-48F1-9CE4-E8D418D35557}" type="presParOf" srcId="{6202315F-9B70-4DC6-9038-45124FFB8A91}" destId="{CB9018D8-5E41-4248-B9DB-E409F6711012}" srcOrd="9" destOrd="0" presId="urn:microsoft.com/office/officeart/2005/8/layout/orgChart1"/>
    <dgm:cxn modelId="{DCF77EE9-2B1D-4175-B60D-BC224F9CBE6B}" type="presParOf" srcId="{CB9018D8-5E41-4248-B9DB-E409F6711012}" destId="{90B76CF6-6A7A-419C-A70C-16F6549DB404}" srcOrd="0" destOrd="0" presId="urn:microsoft.com/office/officeart/2005/8/layout/orgChart1"/>
    <dgm:cxn modelId="{0245782B-1235-4872-BAD0-378DC613C7D1}" type="presParOf" srcId="{90B76CF6-6A7A-419C-A70C-16F6549DB404}" destId="{90AC8275-67F7-4B05-8B35-2B7D50C86D11}" srcOrd="0" destOrd="0" presId="urn:microsoft.com/office/officeart/2005/8/layout/orgChart1"/>
    <dgm:cxn modelId="{27854E21-2C8B-4B9C-981E-8347A834DD00}" type="presParOf" srcId="{90B76CF6-6A7A-419C-A70C-16F6549DB404}" destId="{D43634E0-F422-4435-954D-5B9A4E956C10}" srcOrd="1" destOrd="0" presId="urn:microsoft.com/office/officeart/2005/8/layout/orgChart1"/>
    <dgm:cxn modelId="{7CF029C8-6D88-417C-9967-6C42FAF30754}" type="presParOf" srcId="{CB9018D8-5E41-4248-B9DB-E409F6711012}" destId="{F6B39B4F-243F-4964-9E03-D3C00C566837}" srcOrd="1" destOrd="0" presId="urn:microsoft.com/office/officeart/2005/8/layout/orgChart1"/>
    <dgm:cxn modelId="{E538C207-8B5C-46E7-B880-526C9FB9CC40}" type="presParOf" srcId="{CB9018D8-5E41-4248-B9DB-E409F6711012}" destId="{40938201-5C8B-42D7-BAF5-191C6034E670}" srcOrd="2" destOrd="0" presId="urn:microsoft.com/office/officeart/2005/8/layout/orgChart1"/>
    <dgm:cxn modelId="{4B7A2944-13AC-4AE7-90FC-FF27A3B96A43}" type="presParOf" srcId="{465F3410-E9CE-48A3-9D1A-F7765DE796F4}" destId="{4C2ED0DE-E1CB-48AD-8489-D34381D118AC}" srcOrd="2" destOrd="0" presId="urn:microsoft.com/office/officeart/2005/8/layout/orgChart1"/>
    <dgm:cxn modelId="{2EC54B82-33E8-408D-B52D-08ECA69E7CDB}" type="presParOf" srcId="{4C2ED0DE-E1CB-48AD-8489-D34381D118AC}" destId="{59EE3B07-CB62-41CC-A545-48E77919AC10}" srcOrd="0" destOrd="0" presId="urn:microsoft.com/office/officeart/2005/8/layout/orgChart1"/>
    <dgm:cxn modelId="{7485AD00-914E-4441-95AA-375389170E3F}" type="presParOf" srcId="{4C2ED0DE-E1CB-48AD-8489-D34381D118AC}" destId="{141C8DE1-6CBB-4218-984A-AFA1FB7F3CFC}" srcOrd="1" destOrd="0" presId="urn:microsoft.com/office/officeart/2005/8/layout/orgChart1"/>
    <dgm:cxn modelId="{D417E725-B65E-4559-9220-D640C9E2B037}" type="presParOf" srcId="{141C8DE1-6CBB-4218-984A-AFA1FB7F3CFC}" destId="{9F0E672C-405B-4572-98EC-143BBB408D34}" srcOrd="0" destOrd="0" presId="urn:microsoft.com/office/officeart/2005/8/layout/orgChart1"/>
    <dgm:cxn modelId="{BAAAB6C3-D070-476B-AD5B-9BFA825A3FD9}" type="presParOf" srcId="{9F0E672C-405B-4572-98EC-143BBB408D34}" destId="{38BFC56B-AA26-40C8-9A85-AC084D7713FA}" srcOrd="0" destOrd="0" presId="urn:microsoft.com/office/officeart/2005/8/layout/orgChart1"/>
    <dgm:cxn modelId="{B2E11822-BA28-40B6-B789-3162334EA3E5}" type="presParOf" srcId="{9F0E672C-405B-4572-98EC-143BBB408D34}" destId="{C96727BC-1C51-4D32-B1ED-0A21EEE1BDCF}" srcOrd="1" destOrd="0" presId="urn:microsoft.com/office/officeart/2005/8/layout/orgChart1"/>
    <dgm:cxn modelId="{68EC19D3-537D-4945-911E-DA657156CA29}" type="presParOf" srcId="{141C8DE1-6CBB-4218-984A-AFA1FB7F3CFC}" destId="{419997ED-06D6-4D37-AD6C-92E3EDD493F8}" srcOrd="1" destOrd="0" presId="urn:microsoft.com/office/officeart/2005/8/layout/orgChart1"/>
    <dgm:cxn modelId="{4AF843E7-EB19-41F2-BFB1-5F346A7F4579}" type="presParOf" srcId="{141C8DE1-6CBB-4218-984A-AFA1FB7F3CFC}" destId="{5361B0AF-4E90-4D7C-95B2-2F2F1AB6F610}" srcOrd="2" destOrd="0" presId="urn:microsoft.com/office/officeart/2005/8/layout/orgChart1"/>
  </dgm:cxnLst>
  <dgm:bg/>
  <dgm:whole/>
  <dgm:extLst>
    <a:ext uri="http://schemas.microsoft.com/office/drawing/2008/diagram">
      <dsp:dataModelExt xmlns:dsp="http://schemas.microsoft.com/office/drawing/2008/diagram" xmlns=""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88412C7-16B3-45E4-AFE4-81934A31D255}" type="doc">
      <dgm:prSet loTypeId="urn:microsoft.com/office/officeart/2005/8/layout/pyramid4" loCatId="relationship" qsTypeId="urn:microsoft.com/office/officeart/2005/8/quickstyle/simple4" qsCatId="simple" csTypeId="urn:microsoft.com/office/officeart/2005/8/colors/accent1_2#8" csCatId="accent1" phldr="1"/>
      <dgm:spPr/>
      <dgm:t>
        <a:bodyPr/>
        <a:lstStyle/>
        <a:p>
          <a:endParaRPr lang="zh-CN" altLang="en-US"/>
        </a:p>
      </dgm:t>
    </dgm:pt>
    <dgm:pt modelId="{AE1CAB8C-B5AF-45B3-ABE2-D3E86786B3C8}">
      <dgm:prSet phldrT="[文本]"/>
      <dgm:spPr/>
      <dgm:t>
        <a:bodyPr/>
        <a:lstStyle/>
        <a:p>
          <a:r>
            <a:rPr lang="zh-CN" altLang="en-US" dirty="0" smtClean="0">
              <a:solidFill>
                <a:schemeClr val="tx1"/>
              </a:solidFill>
              <a:latin typeface="黑体" pitchFamily="49" charset="-122"/>
              <a:ea typeface="黑体" pitchFamily="49" charset="-122"/>
            </a:rPr>
            <a:t>投资控制</a:t>
          </a:r>
          <a:endParaRPr lang="zh-CN" altLang="en-US" dirty="0">
            <a:solidFill>
              <a:schemeClr val="tx1"/>
            </a:solidFill>
            <a:latin typeface="黑体" pitchFamily="49" charset="-122"/>
            <a:ea typeface="黑体" pitchFamily="49" charset="-122"/>
          </a:endParaRPr>
        </a:p>
      </dgm:t>
    </dgm:pt>
    <dgm:pt modelId="{3717D565-DE87-49C2-ABAA-B285EFCBB681}" type="parTrans" cxnId="{78DAA1D7-7420-42AC-9FF0-9EF489B8854E}">
      <dgm:prSet/>
      <dgm:spPr/>
      <dgm:t>
        <a:bodyPr/>
        <a:lstStyle/>
        <a:p>
          <a:endParaRPr lang="zh-CN" altLang="en-US"/>
        </a:p>
      </dgm:t>
    </dgm:pt>
    <dgm:pt modelId="{4631782B-3183-418C-8C56-CFA5D5911E97}" type="sibTrans" cxnId="{78DAA1D7-7420-42AC-9FF0-9EF489B8854E}">
      <dgm:prSet/>
      <dgm:spPr/>
      <dgm:t>
        <a:bodyPr/>
        <a:lstStyle/>
        <a:p>
          <a:endParaRPr lang="zh-CN" altLang="en-US"/>
        </a:p>
      </dgm:t>
    </dgm:pt>
    <dgm:pt modelId="{70E48FCD-9D78-4AB2-99A0-547811E26075}">
      <dgm:prSet phldrT="[文本]"/>
      <dgm:spPr/>
      <dgm:t>
        <a:bodyPr/>
        <a:lstStyle/>
        <a:p>
          <a:r>
            <a:rPr lang="zh-CN" altLang="en-US" dirty="0" smtClean="0">
              <a:solidFill>
                <a:schemeClr val="tx1"/>
              </a:solidFill>
              <a:latin typeface="黑体" pitchFamily="49" charset="-122"/>
              <a:ea typeface="黑体" pitchFamily="49" charset="-122"/>
            </a:rPr>
            <a:t>质量控制</a:t>
          </a:r>
          <a:endParaRPr lang="zh-CN" altLang="en-US" dirty="0">
            <a:solidFill>
              <a:schemeClr val="tx1"/>
            </a:solidFill>
            <a:latin typeface="黑体" pitchFamily="49" charset="-122"/>
            <a:ea typeface="黑体" pitchFamily="49" charset="-122"/>
          </a:endParaRPr>
        </a:p>
      </dgm:t>
    </dgm:pt>
    <dgm:pt modelId="{C4E25E46-4FC9-4CF2-A84C-F7F61A7088A7}" type="parTrans" cxnId="{1AA3FA34-CBFE-4E4A-AB23-8AB1FF84A0E6}">
      <dgm:prSet/>
      <dgm:spPr/>
      <dgm:t>
        <a:bodyPr/>
        <a:lstStyle/>
        <a:p>
          <a:endParaRPr lang="zh-CN" altLang="en-US"/>
        </a:p>
      </dgm:t>
    </dgm:pt>
    <dgm:pt modelId="{6682DD28-6FB4-49B6-9F4E-9B251042BF4F}" type="sibTrans" cxnId="{1AA3FA34-CBFE-4E4A-AB23-8AB1FF84A0E6}">
      <dgm:prSet/>
      <dgm:spPr/>
      <dgm:t>
        <a:bodyPr/>
        <a:lstStyle/>
        <a:p>
          <a:endParaRPr lang="zh-CN" altLang="en-US"/>
        </a:p>
      </dgm:t>
    </dgm:pt>
    <dgm:pt modelId="{FCCF7DA9-2636-45A0-A004-78C4968A37F4}">
      <dgm:prSet phldrT="[文本]"/>
      <dgm:spPr/>
      <dgm:t>
        <a:bodyPr/>
        <a:lstStyle/>
        <a:p>
          <a:r>
            <a:rPr lang="zh-CN" altLang="en-US" dirty="0" smtClean="0">
              <a:solidFill>
                <a:schemeClr val="tx1"/>
              </a:solidFill>
              <a:latin typeface="黑体" pitchFamily="49" charset="-122"/>
              <a:ea typeface="黑体" pitchFamily="49" charset="-122"/>
            </a:rPr>
            <a:t>安全控制</a:t>
          </a:r>
          <a:endParaRPr lang="zh-CN" altLang="en-US" dirty="0">
            <a:solidFill>
              <a:schemeClr val="tx1"/>
            </a:solidFill>
            <a:latin typeface="黑体" pitchFamily="49" charset="-122"/>
            <a:ea typeface="黑体" pitchFamily="49" charset="-122"/>
          </a:endParaRPr>
        </a:p>
      </dgm:t>
    </dgm:pt>
    <dgm:pt modelId="{0F0255D9-DD12-4556-8B54-FA3ABA9F068E}" type="parTrans" cxnId="{7B2872C6-6B05-40E1-B28C-DD14E5320918}">
      <dgm:prSet/>
      <dgm:spPr/>
      <dgm:t>
        <a:bodyPr/>
        <a:lstStyle/>
        <a:p>
          <a:endParaRPr lang="zh-CN" altLang="en-US"/>
        </a:p>
      </dgm:t>
    </dgm:pt>
    <dgm:pt modelId="{80CBE0D4-1E28-4BB8-A04B-0D2FC4FE69F9}" type="sibTrans" cxnId="{7B2872C6-6B05-40E1-B28C-DD14E5320918}">
      <dgm:prSet/>
      <dgm:spPr/>
      <dgm:t>
        <a:bodyPr/>
        <a:lstStyle/>
        <a:p>
          <a:endParaRPr lang="zh-CN" altLang="en-US"/>
        </a:p>
      </dgm:t>
    </dgm:pt>
    <dgm:pt modelId="{31E933EE-4999-4FAB-9EEF-AE5819DB3B7C}">
      <dgm:prSet phldrT="[文本]"/>
      <dgm:spPr/>
      <dgm:t>
        <a:bodyPr/>
        <a:lstStyle/>
        <a:p>
          <a:r>
            <a:rPr lang="zh-CN" altLang="en-US" dirty="0" smtClean="0">
              <a:solidFill>
                <a:schemeClr val="tx1"/>
              </a:solidFill>
              <a:latin typeface="黑体" pitchFamily="49" charset="-122"/>
              <a:ea typeface="黑体" pitchFamily="49" charset="-122"/>
            </a:rPr>
            <a:t>进度控制</a:t>
          </a:r>
          <a:endParaRPr lang="zh-CN" altLang="en-US" dirty="0">
            <a:solidFill>
              <a:schemeClr val="tx1"/>
            </a:solidFill>
            <a:latin typeface="黑体" pitchFamily="49" charset="-122"/>
            <a:ea typeface="黑体" pitchFamily="49" charset="-122"/>
          </a:endParaRPr>
        </a:p>
      </dgm:t>
    </dgm:pt>
    <dgm:pt modelId="{FF87C3FD-BAD9-4EF3-B262-A5B8B1265C89}" type="parTrans" cxnId="{2D667DF2-2412-4C1A-8C69-BC415858DAEC}">
      <dgm:prSet/>
      <dgm:spPr/>
      <dgm:t>
        <a:bodyPr/>
        <a:lstStyle/>
        <a:p>
          <a:endParaRPr lang="zh-CN" altLang="en-US"/>
        </a:p>
      </dgm:t>
    </dgm:pt>
    <dgm:pt modelId="{475D56DF-89A3-4C01-8D0B-B659E53AEB26}" type="sibTrans" cxnId="{2D667DF2-2412-4C1A-8C69-BC415858DAEC}">
      <dgm:prSet/>
      <dgm:spPr/>
      <dgm:t>
        <a:bodyPr/>
        <a:lstStyle/>
        <a:p>
          <a:endParaRPr lang="zh-CN" altLang="en-US"/>
        </a:p>
      </dgm:t>
    </dgm:pt>
    <dgm:pt modelId="{2B973B07-EA18-4307-A07F-262071D83511}" type="pres">
      <dgm:prSet presAssocID="{388412C7-16B3-45E4-AFE4-81934A31D255}" presName="compositeShape" presStyleCnt="0">
        <dgm:presLayoutVars>
          <dgm:chMax val="9"/>
          <dgm:dir/>
          <dgm:resizeHandles val="exact"/>
        </dgm:presLayoutVars>
      </dgm:prSet>
      <dgm:spPr/>
      <dgm:t>
        <a:bodyPr/>
        <a:lstStyle/>
        <a:p>
          <a:endParaRPr lang="zh-CN" altLang="en-US"/>
        </a:p>
      </dgm:t>
    </dgm:pt>
    <dgm:pt modelId="{7884DC59-C068-4D7D-8E20-43711E85D601}" type="pres">
      <dgm:prSet presAssocID="{388412C7-16B3-45E4-AFE4-81934A31D255}" presName="triangle1" presStyleLbl="node1" presStyleIdx="0" presStyleCnt="4">
        <dgm:presLayoutVars>
          <dgm:bulletEnabled val="1"/>
        </dgm:presLayoutVars>
      </dgm:prSet>
      <dgm:spPr/>
      <dgm:t>
        <a:bodyPr/>
        <a:lstStyle/>
        <a:p>
          <a:endParaRPr lang="zh-CN" altLang="en-US"/>
        </a:p>
      </dgm:t>
    </dgm:pt>
    <dgm:pt modelId="{4B5B84BC-5559-40F8-9513-AB19EED33164}" type="pres">
      <dgm:prSet presAssocID="{388412C7-16B3-45E4-AFE4-81934A31D255}" presName="triangle2" presStyleLbl="node1" presStyleIdx="1" presStyleCnt="4">
        <dgm:presLayoutVars>
          <dgm:bulletEnabled val="1"/>
        </dgm:presLayoutVars>
      </dgm:prSet>
      <dgm:spPr/>
      <dgm:t>
        <a:bodyPr/>
        <a:lstStyle/>
        <a:p>
          <a:endParaRPr lang="zh-CN" altLang="en-US"/>
        </a:p>
      </dgm:t>
    </dgm:pt>
    <dgm:pt modelId="{357DAD60-8CE5-4E35-8E77-9A64E738E1F3}" type="pres">
      <dgm:prSet presAssocID="{388412C7-16B3-45E4-AFE4-81934A31D255}" presName="triangle3" presStyleLbl="node1" presStyleIdx="2" presStyleCnt="4">
        <dgm:presLayoutVars>
          <dgm:bulletEnabled val="1"/>
        </dgm:presLayoutVars>
      </dgm:prSet>
      <dgm:spPr/>
      <dgm:t>
        <a:bodyPr/>
        <a:lstStyle/>
        <a:p>
          <a:endParaRPr lang="zh-CN" altLang="en-US"/>
        </a:p>
      </dgm:t>
    </dgm:pt>
    <dgm:pt modelId="{43AFC89B-44C8-4578-BE86-9385771FE5A5}" type="pres">
      <dgm:prSet presAssocID="{388412C7-16B3-45E4-AFE4-81934A31D255}" presName="triangle4" presStyleLbl="node1" presStyleIdx="3" presStyleCnt="4">
        <dgm:presLayoutVars>
          <dgm:bulletEnabled val="1"/>
        </dgm:presLayoutVars>
      </dgm:prSet>
      <dgm:spPr/>
      <dgm:t>
        <a:bodyPr/>
        <a:lstStyle/>
        <a:p>
          <a:endParaRPr lang="zh-CN" altLang="en-US"/>
        </a:p>
      </dgm:t>
    </dgm:pt>
  </dgm:ptLst>
  <dgm:cxnLst>
    <dgm:cxn modelId="{1AA3FA34-CBFE-4E4A-AB23-8AB1FF84A0E6}" srcId="{388412C7-16B3-45E4-AFE4-81934A31D255}" destId="{70E48FCD-9D78-4AB2-99A0-547811E26075}" srcOrd="1" destOrd="0" parTransId="{C4E25E46-4FC9-4CF2-A84C-F7F61A7088A7}" sibTransId="{6682DD28-6FB4-49B6-9F4E-9B251042BF4F}"/>
    <dgm:cxn modelId="{B80B843D-4722-4E0B-83CE-179B6A2F4C16}" type="presOf" srcId="{388412C7-16B3-45E4-AFE4-81934A31D255}" destId="{2B973B07-EA18-4307-A07F-262071D83511}" srcOrd="0" destOrd="0" presId="urn:microsoft.com/office/officeart/2005/8/layout/pyramid4"/>
    <dgm:cxn modelId="{D094CB11-9F3D-4CEF-B15D-E347A41509FE}" type="presOf" srcId="{AE1CAB8C-B5AF-45B3-ABE2-D3E86786B3C8}" destId="{7884DC59-C068-4D7D-8E20-43711E85D601}" srcOrd="0" destOrd="0" presId="urn:microsoft.com/office/officeart/2005/8/layout/pyramid4"/>
    <dgm:cxn modelId="{78DAA1D7-7420-42AC-9FF0-9EF489B8854E}" srcId="{388412C7-16B3-45E4-AFE4-81934A31D255}" destId="{AE1CAB8C-B5AF-45B3-ABE2-D3E86786B3C8}" srcOrd="0" destOrd="0" parTransId="{3717D565-DE87-49C2-ABAA-B285EFCBB681}" sibTransId="{4631782B-3183-418C-8C56-CFA5D5911E97}"/>
    <dgm:cxn modelId="{7B2872C6-6B05-40E1-B28C-DD14E5320918}" srcId="{388412C7-16B3-45E4-AFE4-81934A31D255}" destId="{FCCF7DA9-2636-45A0-A004-78C4968A37F4}" srcOrd="2" destOrd="0" parTransId="{0F0255D9-DD12-4556-8B54-FA3ABA9F068E}" sibTransId="{80CBE0D4-1E28-4BB8-A04B-0D2FC4FE69F9}"/>
    <dgm:cxn modelId="{2D667DF2-2412-4C1A-8C69-BC415858DAEC}" srcId="{388412C7-16B3-45E4-AFE4-81934A31D255}" destId="{31E933EE-4999-4FAB-9EEF-AE5819DB3B7C}" srcOrd="3" destOrd="0" parTransId="{FF87C3FD-BAD9-4EF3-B262-A5B8B1265C89}" sibTransId="{475D56DF-89A3-4C01-8D0B-B659E53AEB26}"/>
    <dgm:cxn modelId="{EE7A7C38-BF51-4962-910F-D1BB4036C5D2}" type="presOf" srcId="{FCCF7DA9-2636-45A0-A004-78C4968A37F4}" destId="{357DAD60-8CE5-4E35-8E77-9A64E738E1F3}" srcOrd="0" destOrd="0" presId="urn:microsoft.com/office/officeart/2005/8/layout/pyramid4"/>
    <dgm:cxn modelId="{9E16317B-04BF-4422-B1A9-4F6E341A5DE3}" type="presOf" srcId="{31E933EE-4999-4FAB-9EEF-AE5819DB3B7C}" destId="{43AFC89B-44C8-4578-BE86-9385771FE5A5}" srcOrd="0" destOrd="0" presId="urn:microsoft.com/office/officeart/2005/8/layout/pyramid4"/>
    <dgm:cxn modelId="{29671990-ED08-472B-A413-B96A5E70612C}" type="presOf" srcId="{70E48FCD-9D78-4AB2-99A0-547811E26075}" destId="{4B5B84BC-5559-40F8-9513-AB19EED33164}" srcOrd="0" destOrd="0" presId="urn:microsoft.com/office/officeart/2005/8/layout/pyramid4"/>
    <dgm:cxn modelId="{A72A2180-C7BA-4829-8179-5B526AAE5609}" type="presParOf" srcId="{2B973B07-EA18-4307-A07F-262071D83511}" destId="{7884DC59-C068-4D7D-8E20-43711E85D601}" srcOrd="0" destOrd="0" presId="urn:microsoft.com/office/officeart/2005/8/layout/pyramid4"/>
    <dgm:cxn modelId="{8470FD9E-1FBA-4847-AEEE-AA073F205306}" type="presParOf" srcId="{2B973B07-EA18-4307-A07F-262071D83511}" destId="{4B5B84BC-5559-40F8-9513-AB19EED33164}" srcOrd="1" destOrd="0" presId="urn:microsoft.com/office/officeart/2005/8/layout/pyramid4"/>
    <dgm:cxn modelId="{8B779BE5-534B-48C7-852A-5DCA18F2D67B}" type="presParOf" srcId="{2B973B07-EA18-4307-A07F-262071D83511}" destId="{357DAD60-8CE5-4E35-8E77-9A64E738E1F3}" srcOrd="2" destOrd="0" presId="urn:microsoft.com/office/officeart/2005/8/layout/pyramid4"/>
    <dgm:cxn modelId="{D1F1C736-7FD7-4E01-8032-27A6E08E27A4}" type="presParOf" srcId="{2B973B07-EA18-4307-A07F-262071D83511}" destId="{43AFC89B-44C8-4578-BE86-9385771FE5A5}" srcOrd="3" destOrd="0" presId="urn:microsoft.com/office/officeart/2005/8/layout/pyramid4"/>
  </dgm:cxnLst>
  <dgm:bg/>
  <dgm:whole/>
  <dgm:extLst>
    <a:ext uri="http://schemas.microsoft.com/office/drawing/2008/diagram">
      <dsp:dataModelExt xmlns:dsp="http://schemas.microsoft.com/office/drawing/2008/diagram" xmlns="" relId="rId1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1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0.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2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drawing9.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gear1">
  <dgm:title val=""/>
  <dgm:desc val=""/>
  <dgm:catLst>
    <dgm:cat type="relationship" pri="3000"/>
    <dgm:cat type="process" pri="28000"/>
    <dgm:cat type="cycle" pri="1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useDef="1">
    <dgm:dataModel>
      <dgm:ptLst/>
      <dgm:bg/>
      <dgm:whole/>
    </dgm:dataModel>
  </dgm:clrData>
  <dgm:layoutNode name="composite">
    <dgm:varLst>
      <dgm:chMax val="3"/>
      <dgm:animLvl val="lvl"/>
      <dgm:resizeHandles val="exact"/>
    </dgm:varLst>
    <dgm:alg type="composite">
      <dgm:param type="ar" val="1"/>
    </dgm:alg>
    <dgm:shape xmlns:r="http://schemas.openxmlformats.org/officeDocument/2006/relationships" r:blip="">
      <dgm:adjLst/>
    </dgm:shape>
    <dgm:presOf/>
    <dgm:choose name="Name0">
      <dgm:if name="Name1" axis="ch" ptType="node" func="cnt" op="lte" val="1">
        <dgm:constrLst>
          <dgm:constr type="primFontSz" for="ch" ptType="node" op="equ" val="65"/>
          <dgm:constr type="w" for="ch" forName="gear1" refType="w" fact="0.55"/>
          <dgm:constr type="h" for="ch" forName="gear1" refType="w" fact="0.55"/>
          <dgm:constr type="l" for="ch" forName="gear1" refType="w" fact="0.05"/>
          <dgm:constr type="t" for="ch" forName="gear1" refType="w" fact="0.05"/>
          <dgm:constr type="w" for="ch" forName="gear1srcNode" val="1"/>
          <dgm:constr type="h" for="ch" forName="gear1srcNode" val="1"/>
          <dgm:constr type="l" for="ch" forName="gear1srcNode" refType="w" fact="0.32"/>
          <dgm:constr type="t" for="ch" forName="gear1srcNode"/>
          <dgm:constr type="w" for="ch" forName="gear1dstNode" val="1"/>
          <dgm:constr type="h" for="ch" forName="gear1dstNode" val="1"/>
          <dgm:constr type="r" for="ch" forName="gear1dstNode" refType="w" fact="0.58"/>
          <dgm:constr type="t" for="ch" forName="gear1dstNode" refType="h" fact="0.5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dgm:constr type="b" for="ch" forName="gear1ch" refType="h" fact="0.6"/>
        </dgm:constrLst>
      </dgm:if>
      <dgm:if name="Name2" axis="ch" ptType="node" func="cnt" op="equ" val="2">
        <dgm:constrLst>
          <dgm:constr type="primFontSz" for="ch" ptType="node" op="equ" val="65"/>
          <dgm:constr type="w" for="ch" forName="gear1" refType="w" fact="0.55"/>
          <dgm:constr type="h" for="ch" forName="gear1" refType="w" fact="0.55"/>
          <dgm:constr type="l" for="ch" forName="gear1" refType="w" fact="0.45"/>
          <dgm:constr type="t" for="ch" forName="gear1" refType="w" fact="0.25"/>
          <dgm:constr type="w" for="ch" forName="gear1srcNode" val="1"/>
          <dgm:constr type="h" for="ch" forName="gear1srcNode" val="1"/>
          <dgm:constr type="l" for="ch" forName="gear1srcNode" refType="w" fact="0.72"/>
          <dgm:constr type="t" for="ch" forName="gear1srcNode" refType="w" fact="0.2"/>
          <dgm:constr type="w" for="ch" forName="gear1dstNode" val="1"/>
          <dgm:constr type="h" for="ch" forName="gear1dstNode" val="1"/>
          <dgm:constr type="r" for="ch" forName="gear1dstNode" refType="w" fact="0.98"/>
          <dgm:constr type="t" for="ch" forName="gear1dstNode" refType="h" fact="0.75"/>
          <dgm:constr type="diam" for="des" forName="connector1" refType="w" refFor="ch" refForName="gear1" op="equ" fact="1.1"/>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w" fact="0.8"/>
          <dgm:constr type="w" for="ch" forName="gear2" refType="w" fact="0.4"/>
          <dgm:constr type="h" for="ch" forName="gear2" refType="w" fact="0.4"/>
          <dgm:constr type="l" for="ch" forName="gear2" refType="w" fact="0.13"/>
          <dgm:constr type="t" for="ch" forName="gear2" refType="w" fact="0.12"/>
          <dgm:constr type="w" for="ch" forName="gear2srcNode" val="1"/>
          <dgm:constr type="h" for="ch" forName="gear2srcNode" val="1"/>
          <dgm:constr type="l" for="ch" forName="gear2srcNode" refType="w" fact="0.23"/>
          <dgm:constr type="t" for="ch" forName="gear2srcNode" refType="w" fact="0.08"/>
          <dgm:constr type="w" for="ch" forName="gear2dstNode" val="1"/>
          <dgm:constr type="h" for="ch" forName="gear2dstNode" val="1"/>
          <dgm:constr type="l" for="ch" forName="gear2dstNode" refType="w" fact="0.1"/>
          <dgm:constr type="t" for="ch" forName="gear2dstNode" refType="h" fact="0.3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refType="w" fact="0.34"/>
          <dgm:constr type="t" for="ch" forName="gear2ch" refType="w" fact="0.04"/>
        </dgm:constrLst>
      </dgm:if>
      <dgm:else name="Name3">
        <dgm:constrLst>
          <dgm:constr type="primFontSz" for="ch" ptType="node" op="equ" val="65"/>
          <dgm:constr type="w" for="ch" forName="gear1" refType="w" fact="0.55"/>
          <dgm:constr type="h" for="ch" forName="gear1" refType="w" fact="0.55"/>
          <dgm:constr type="l" for="ch" forName="gear1" refType="w" fact="0.45"/>
          <dgm:constr type="t" for="ch" forName="gear1" refType="w" fact="0.45"/>
          <dgm:constr type="w" for="ch" forName="gear1srcNode" val="1"/>
          <dgm:constr type="h" for="ch" forName="gear1srcNode" val="1"/>
          <dgm:constr type="l" for="ch" forName="gear1srcNode" refType="w" fact="0.72"/>
          <dgm:constr type="t" for="ch" forName="gear1srcNode" refType="w" fact="0.4"/>
          <dgm:constr type="w" for="ch" forName="gear1dstNode" val="1"/>
          <dgm:constr type="h" for="ch" forName="gear1dstNode" val="1"/>
          <dgm:constr type="r" for="ch" forName="gear1dstNode" refType="w" fact="0.98"/>
          <dgm:constr type="t" for="ch" forName="gear1dstNode" refType="h" fact="0.95"/>
          <dgm:constr type="diam" for="des" forName="connector1" refType="w" refFor="ch" refForName="gear1" op="equ" fact="1.15"/>
          <dgm:constr type="h" for="des" forName="connector1" refType="w" refFor="ch" refForName="gear1" op="equ" fact="0.1"/>
          <dgm:constr type="w" for="ch" forName="gear1ch" refType="w" fact="0.35"/>
          <dgm:constr type="h" for="ch" forName="gear1ch" refType="w" refFor="ch" refForName="gear1ch" fact="0.6"/>
          <dgm:constr type="l" for="ch" forName="gear1ch" refType="w" fact="0.38"/>
          <dgm:constr type="b" for="ch" forName="gear1ch" refType="h"/>
          <dgm:constr type="w" for="ch" forName="gear2" refType="w" fact="0.4"/>
          <dgm:constr type="h" for="ch" forName="gear2" refType="w" fact="0.4"/>
          <dgm:constr type="l" for="ch" forName="gear2" refType="w" fact="0.13"/>
          <dgm:constr type="t" for="ch" forName="gear2" refType="w" fact="0.32"/>
          <dgm:constr type="w" for="ch" forName="gear2srcNode" val="1"/>
          <dgm:constr type="h" for="ch" forName="gear2srcNode" val="1"/>
          <dgm:constr type="l" for="ch" forName="gear2srcNode" refType="w" fact="0.23"/>
          <dgm:constr type="t" for="ch" forName="gear2srcNode" refType="w" fact="0.28"/>
          <dgm:constr type="w" for="ch" forName="gear2dstNode" val="1"/>
          <dgm:constr type="h" for="ch" forName="gear2dstNode" val="1"/>
          <dgm:constr type="l" for="ch" forName="gear2dstNode" refType="w" fact="0.1"/>
          <dgm:constr type="t" for="ch" forName="gear2dstNode" refType="h" fact="0.53"/>
          <dgm:constr type="diam" for="des" forName="connector2" refType="w" refFor="ch" refForName="gear2" op="equ" fact="-1.1"/>
          <dgm:constr type="h" for="des" forName="connector2" refType="w" refFor="ch" refForName="gear1" op="equ" fact="0.1"/>
          <dgm:constr type="w" for="ch" forName="gear2ch" refType="w" fact="0.35"/>
          <dgm:constr type="h" for="ch" forName="gear2ch" refType="w" refFor="ch" refForName="gear2ch" fact="0.6"/>
          <dgm:constr type="l" for="ch" forName="gear2ch"/>
          <dgm:constr type="t" for="ch" forName="gear2ch" refType="w" fact="0.58"/>
          <dgm:constr type="w" for="ch" forName="gear3" refType="w" fact="0.48"/>
          <dgm:constr type="h" for="ch" forName="gear3" refType="w" fact="0.48"/>
          <dgm:constr type="l" for="ch" forName="gear3" refType="w" fact="0.31"/>
          <dgm:constr type="t" for="ch" forName="gear3"/>
          <dgm:constr type="w" for="ch" forName="gear3tx" refType="w" fact="0.22"/>
          <dgm:constr type="h" for="ch" forName="gear3tx" refType="w" fact="0.22"/>
          <dgm:constr type="ctrX" for="ch" forName="gear3tx" refType="ctrX" refFor="ch" refForName="gear3"/>
          <dgm:constr type="ctrY" for="ch" forName="gear3tx" refType="ctrY" refFor="ch" refForName="gear3"/>
          <dgm:constr type="w" for="ch" forName="gear3srcNode" val="1"/>
          <dgm:constr type="h" for="ch" forName="gear3srcNode" val="1"/>
          <dgm:constr type="l" for="ch" forName="gear3srcNode" refType="w" fact="0.3"/>
          <dgm:constr type="t" for="ch" forName="gear3srcNode" refType="w" fact="0.25"/>
          <dgm:constr type="w" for="ch" forName="gear3dstNode" val="1"/>
          <dgm:constr type="h" for="ch" forName="gear3dstNode" val="1"/>
          <dgm:constr type="l" for="ch" forName="gear3dstNode" refType="w" fact="0.38"/>
          <dgm:constr type="t" for="ch" forName="gear3dstNode" refType="h" fact="0.05"/>
          <dgm:constr type="diam" for="des" forName="connector3" refType="w" refFor="ch" refForName="gear3" op="equ"/>
          <dgm:constr type="h" for="des" forName="connector3" refType="w" refFor="ch" refForName="gear1" op="equ" fact="0.1"/>
          <dgm:constr type="w" for="ch" forName="gear3ch" refType="w" fact="0.35"/>
          <dgm:constr type="h" for="ch" forName="gear3ch" refType="w" refFor="ch" refForName="gear3ch" fact="0.6"/>
          <dgm:constr type="l" for="ch" forName="gear3ch" refType="w" fact="0.65"/>
          <dgm:constr type="t" for="ch" forName="gear3ch" refType="h" fact="0.13"/>
        </dgm:constrLst>
      </dgm:else>
    </dgm:choose>
    <dgm:ruleLst/>
    <dgm:forEach name="Name4" axis="ch" ptType="node" cnt="1">
      <dgm:layoutNode name="gear1" styleLbl="node1">
        <dgm:varLst>
          <dgm:chMax val="1"/>
          <dgm:bulletEnabled val="1"/>
        </dgm:varLst>
        <dgm:alg type="tx">
          <dgm:param type="txAnchorVertCh" val="mid"/>
        </dgm:alg>
        <dgm:shape xmlns:r="http://schemas.openxmlformats.org/officeDocument/2006/relationships" type="gear9"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1srcNode">
        <dgm:alg type="sp"/>
        <dgm:shape xmlns:r="http://schemas.openxmlformats.org/officeDocument/2006/relationships" type="rect" r:blip="" hideGeom="1">
          <dgm:adjLst/>
        </dgm:shape>
        <dgm:presOf axis="self"/>
        <dgm:constrLst/>
        <dgm:ruleLst/>
      </dgm:layoutNode>
      <dgm:layoutNode name="gear1dstNode">
        <dgm:alg type="sp"/>
        <dgm:shape xmlns:r="http://schemas.openxmlformats.org/officeDocument/2006/relationships" type="rect" r:blip="" hideGeom="1">
          <dgm:adjLst/>
        </dgm:shape>
        <dgm:presOf axis="self"/>
        <dgm:constrLst/>
        <dgm:ruleLst/>
      </dgm:layoutNode>
      <dgm:choose name="Name5">
        <dgm:if name="Name6" axis="ch" ptType="node" func="cnt" op="gte" val="1">
          <dgm:layoutNode name="gear1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7"/>
      </dgm:choose>
    </dgm:forEach>
    <dgm:forEach name="Name8" axis="ch" ptType="node" st="2" cnt="1">
      <dgm:layoutNode name="gear2" styleLbl="node1">
        <dgm:varLst>
          <dgm:chMax val="1"/>
          <dgm:bulletEnabled val="1"/>
        </dgm:varLst>
        <dgm:alg type="tx">
          <dgm:param type="txAnchorVertCh" val="mid"/>
        </dgm:alg>
        <dgm:shape xmlns:r="http://schemas.openxmlformats.org/officeDocument/2006/relationships" type="gear6"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2srcNode">
        <dgm:alg type="sp"/>
        <dgm:shape xmlns:r="http://schemas.openxmlformats.org/officeDocument/2006/relationships" type="rect" r:blip="" hideGeom="1">
          <dgm:adjLst/>
        </dgm:shape>
        <dgm:presOf axis="self"/>
        <dgm:constrLst/>
        <dgm:ruleLst/>
      </dgm:layoutNode>
      <dgm:layoutNode name="gear2dstNode">
        <dgm:alg type="sp"/>
        <dgm:shape xmlns:r="http://schemas.openxmlformats.org/officeDocument/2006/relationships" type="rect" r:blip="" hideGeom="1">
          <dgm:adjLst/>
        </dgm:shape>
        <dgm:presOf axis="self"/>
        <dgm:constrLst/>
        <dgm:ruleLst/>
      </dgm:layoutNode>
      <dgm:choose name="Name9">
        <dgm:if name="Name10" axis="ch" ptType="node" func="cnt" op="gte" val="1">
          <dgm:layoutNode name="gear2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1"/>
      </dgm:choose>
    </dgm:forEach>
    <dgm:forEach name="Name12" axis="ch" ptType="node" st="3" cnt="1">
      <dgm:layoutNode name="gear3" styleLbl="node1">
        <dgm:alg type="sp"/>
        <dgm:shape xmlns:r="http://schemas.openxmlformats.org/officeDocument/2006/relationships" rot="-15" type="gear6" r:blip="">
          <dgm:adjLst/>
        </dgm:shape>
        <dgm:presOf axis="self"/>
        <dgm:constrLst/>
        <dgm:ruleLst/>
      </dgm:layoutNode>
      <dgm:layoutNode name="gear3tx" styleLbl="node1">
        <dgm:varLst>
          <dgm:chMax val="1"/>
          <dgm:bulletEnabled val="1"/>
        </dgm:varLst>
        <dgm:alg type="tx">
          <dgm:param type="txAnchorVertCh" val="mid"/>
        </dgm:alg>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gear3srcNode">
        <dgm:alg type="sp"/>
        <dgm:shape xmlns:r="http://schemas.openxmlformats.org/officeDocument/2006/relationships" type="rect" r:blip="" hideGeom="1">
          <dgm:adjLst/>
        </dgm:shape>
        <dgm:presOf axis="self"/>
        <dgm:constrLst/>
        <dgm:ruleLst/>
      </dgm:layoutNode>
      <dgm:layoutNode name="gear3dstNode">
        <dgm:alg type="sp"/>
        <dgm:shape xmlns:r="http://schemas.openxmlformats.org/officeDocument/2006/relationships" type="rect" r:blip="" hideGeom="1">
          <dgm:adjLst/>
        </dgm:shape>
        <dgm:presOf axis="self"/>
        <dgm:constrLst/>
        <dgm:ruleLst/>
      </dgm:layoutNode>
      <dgm:choose name="Name13">
        <dgm:if name="Name14" axis="ch" ptType="node" func="cnt" op="gte" val="1">
          <dgm:layoutNode name="gear3ch" styleLbl="fgAcc1">
            <dgm:varLst>
              <dgm:chMax val="0"/>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5"/>
      </dgm:choose>
    </dgm:forEach>
    <dgm:forEach name="Name16" axis="ch" ptType="sibTrans" hideLastTrans="0" cnt="1">
      <dgm:layoutNode name="connector1" styleLbl="sibTrans2D1">
        <dgm:alg type="conn">
          <dgm:param type="connRout" val="curve"/>
          <dgm:param type="srcNode" val="gear1srcNode"/>
          <dgm:param type="dstNode" val="gear1dstNode"/>
          <dgm:param type="begPts" val="midR"/>
          <dgm:param type="endPts" val="tCtr"/>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7" axis="ch" ptType="sibTrans" hideLastTrans="0" st="2" cnt="1">
      <dgm:layoutNode name="connector2" styleLbl="sibTrans2D1">
        <dgm:alg type="conn">
          <dgm:param type="connRout" val="curve"/>
          <dgm:param type="srcNode" val="gear2srcNode"/>
          <dgm:param type="dstNode" val="gear2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forEach name="Name18" axis="ch" ptType="sibTrans" hideLastTrans="0" st="3" cnt="1">
      <dgm:layoutNode name="connector3" styleLbl="sibTrans2D1">
        <dgm:alg type="conn">
          <dgm:param type="connRout" val="curve"/>
          <dgm:param type="srcNode" val="gear3srcNode"/>
          <dgm:param type="dstNode" val="gear3dstNode"/>
          <dgm:param type="begPts" val="midL"/>
          <dgm:param type="endPts" val="midL"/>
        </dgm:alg>
        <dgm:shape xmlns:r="http://schemas.openxmlformats.org/officeDocument/2006/relationships" type="conn" r:blip="">
          <dgm:adjLst/>
        </dgm:shape>
        <dgm:presOf axis="self"/>
        <dgm:constrLst>
          <dgm:constr type="w" val="10"/>
          <dgm:constr type="h" val="10"/>
          <dgm:constr type="begPad"/>
          <dgm:constr type="endPad"/>
        </dgm:constrLst>
        <dgm:ruleLst/>
      </dgm:layoutNode>
    </dgm:forEach>
  </dgm:layoutNode>
</dgm:layoutDef>
</file>

<file path=ppt/diagrams/layout1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3.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4.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17.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lProcess2">
  <dgm:title val=""/>
  <dgm:desc val=""/>
  <dgm:catLst>
    <dgm:cat type="list" pri="10000"/>
    <dgm:cat type="relationship"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useDef="1">
    <dgm:dataModel>
      <dgm:ptLst/>
      <dgm:bg/>
      <dgm:whole/>
    </dgm:dataModel>
  </dgm:styleData>
  <dgm:clrData useDef="1">
    <dgm:dataModel>
      <dgm:ptLst/>
      <dgm:bg/>
      <dgm:whole/>
    </dgm:dataModel>
  </dgm:clrData>
  <dgm:layoutNode name="theList">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forName="aSpace" refType="w" fact="0.075"/>
      <dgm:constr type="h" for="des" forName="aSpace2" refType="h" fact="0.1"/>
      <dgm:constr type="primFontSz" for="des" forName="textNode" op="equ"/>
      <dgm:constr type="primFontSz" for="des" forName="childNode" op="equ"/>
    </dgm:constrLst>
    <dgm:ruleLst/>
    <dgm:forEach name="aNodeForEach" axis="ch" ptType="node">
      <dgm:layoutNode name="compNode">
        <dgm:alg type="composite"/>
        <dgm:shape xmlns:r="http://schemas.openxmlformats.org/officeDocument/2006/relationships" r:blip="">
          <dgm:adjLst/>
        </dgm:shape>
        <dgm:presOf/>
        <dgm:constrLst>
          <dgm:constr type="w" for="ch" forName="aNode" refType="w"/>
          <dgm:constr type="h" for="ch" forName="aNode" refType="h"/>
          <dgm:constr type="w" for="ch" forName="textNode" refType="w"/>
          <dgm:constr type="h" for="ch" forName="textNode" refType="h" fact="0.3"/>
          <dgm:constr type="ctrX" for="ch" forName="textNode" refType="w" fact="0.5"/>
          <dgm:constr type="w" for="ch" forName="compChildNode" refType="w" fact="0.8"/>
          <dgm:constr type="h" for="ch" forName="compChildNode" refType="h" fact="0.65"/>
          <dgm:constr type="t" for="ch" forName="compChildNode" refType="h" fact="0.3"/>
          <dgm:constr type="ctrX" for="ch" forName="compChildNode" refType="w" fact="0.5"/>
        </dgm:constrLst>
        <dgm:ruleLst/>
        <dgm:layoutNode name="aNode" styleLbl="bgShp">
          <dgm:alg type="sp"/>
          <dgm:shape xmlns:r="http://schemas.openxmlformats.org/officeDocument/2006/relationships" type="roundRect" r:blip="">
            <dgm:adjLst>
              <dgm:adj idx="1" val="0.1"/>
            </dgm:adjLst>
          </dgm:shape>
          <dgm:presOf axis="self"/>
          <dgm:constrLst/>
          <dgm:ruleLst/>
        </dgm:layoutNode>
        <dgm:layoutNode name="textNode" styleLbl="bgShp">
          <dgm:alg type="tx"/>
          <dgm:shape xmlns:r="http://schemas.openxmlformats.org/officeDocument/2006/relationships" type="rect" r:blip="" hideGeom="1">
            <dgm:adjLst>
              <dgm:adj idx="1" val="0.1"/>
            </dgm:adjLst>
          </dgm:shape>
          <dgm:presOf axis="self"/>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ompChildNode">
          <dgm:alg type="composite"/>
          <dgm:shape xmlns:r="http://schemas.openxmlformats.org/officeDocument/2006/relationships" r:blip="">
            <dgm:adjLst/>
          </dgm:shape>
          <dgm:presOf/>
          <dgm:constrLst>
            <dgm:constr type="w" for="des" forName="childNode" refType="w"/>
            <dgm:constr type="h" for="des" forName="childNode" refType="h"/>
          </dgm:constrLst>
          <dgm:ruleLst/>
          <dgm:layoutNode name="theInnerList">
            <dgm:alg type="lin">
              <dgm:param type="linDir" val="fromT"/>
            </dgm:alg>
            <dgm:shape xmlns:r="http://schemas.openxmlformats.org/officeDocument/2006/relationships" r:blip="">
              <dgm:adjLst/>
            </dgm:shape>
            <dgm:presOf/>
            <dgm:constrLst/>
            <dgm:ruleLst/>
            <dgm:forEach name="childNodeForEach" axis="ch" ptType="node">
              <dgm:layoutNode name="child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tMarg" refType="primFontSz" fact="0.15"/>
                  <dgm:constr type="bMarg" refType="primFontSz" fact="0.15"/>
                  <dgm:constr type="lMarg" refType="primFontSz" fact="0.2"/>
                  <dgm:constr type="rMarg" refType="primFontSz" fact="0.2"/>
                </dgm:constrLst>
                <dgm:ruleLst>
                  <dgm:rule type="primFontSz" val="5" fact="NaN" max="NaN"/>
                </dgm:ruleLst>
              </dgm:layoutNode>
              <dgm:choose name="Name3">
                <dgm:if name="Name4" axis="self" ptType="node" func="revPos" op="equ" val="1"/>
                <dgm:else name="Name5">
                  <dgm:layoutNode name="aSpace2">
                    <dgm:alg type="sp"/>
                    <dgm:shape xmlns:r="http://schemas.openxmlformats.org/officeDocument/2006/relationships" r:blip="">
                      <dgm:adjLst/>
                    </dgm:shape>
                    <dgm:presOf/>
                    <dgm:constrLst/>
                    <dgm:ruleLst/>
                  </dgm:layoutNode>
                </dgm:else>
              </dgm:choose>
            </dgm:forEach>
          </dgm:layoutNode>
        </dgm:layoutNode>
      </dgm:layoutNode>
      <dgm:choose name="Name6">
        <dgm:if name="Name7" axis="self" ptType="node" func="revPos" op="equ" val="1"/>
        <dgm:else name="Name8">
          <dgm:layoutNode name="aSpace">
            <dgm:alg type="sp"/>
            <dgm:shape xmlns:r="http://schemas.openxmlformats.org/officeDocument/2006/relationships" r:blip="">
              <dgm:adjLst/>
            </dgm:shape>
            <dgm:presOf/>
            <dgm:constrLst/>
            <dgm:ruleLst/>
          </dgm:layoutNode>
        </dgm:else>
      </dgm:choose>
    </dgm:forEach>
  </dgm:layoutNode>
</dgm:layoutDef>
</file>

<file path=ppt/diagrams/layout19.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20.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bProcess3">
  <dgm:title val=""/>
  <dgm:desc val=""/>
  <dgm:catLst>
    <dgm:cat type="process" pri="18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7" srcId="0" destId="1" srcOrd="0" destOrd="0"/>
        <dgm:cxn modelId="8" srcId="0" destId="2" srcOrd="1" destOrd="0"/>
        <dgm:cxn modelId="9" srcId="0" destId="3" srcOrd="2" destOrd="0"/>
        <dgm:cxn modelId="10" srcId="0" destId="4" srcOrd="3" destOrd="0"/>
        <dgm:cxn modelId="11"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axis="self" func="var" arg="dir" op="equ" val="norm">
        <dgm:alg type="snake">
          <dgm:param type="grDir" val="tL"/>
          <dgm:param type="flowDir" val="row"/>
          <dgm:param type="contDir" val="sameDir"/>
          <dgm:param type="bkpt" val="endCnv"/>
        </dgm:alg>
      </dgm:if>
      <dgm:else name="Name3">
        <dgm:alg type="snake">
          <dgm:param type="grDir" val="tR"/>
          <dgm:param type="flowDir" val="row"/>
          <dgm:param type="contDir" val="sameDir"/>
          <dgm:param type="bkpt" val="endCnv"/>
        </dgm:alg>
      </dgm:else>
    </dgm:choose>
    <dgm:shape xmlns:r="http://schemas.openxmlformats.org/officeDocument/2006/relationships" r:blip="">
      <dgm:adjLst/>
    </dgm:shape>
    <dgm:presOf/>
    <dgm:constrLst>
      <dgm:constr type="w" for="ch" ptType="node" refType="w"/>
      <dgm:constr type="w" for="ch" forName="sibTrans" refType="w" refFor="ch" refPtType="node" op="equ" fact="0.23"/>
      <dgm:constr type="sp" refType="w" refFor="ch" refForName="sibTrans" op="equ"/>
      <dgm:constr type="userB" for="des" forName="connectorText" refType="sp"/>
      <dgm:constr type="primFontSz" for="ch" ptType="node" op="equ" val="65"/>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ect" r:blip="">
          <dgm:adjLst/>
        </dgm:shape>
        <dgm:presOf axis="desOrSelf" ptType="node"/>
        <dgm:constrLst>
          <dgm:constr type="h" refType="w" fact="0.6"/>
        </dgm:constrLst>
        <dgm:ruleLst>
          <dgm:rule type="primFontSz" val="5" fact="NaN" max="NaN"/>
        </dgm:ruleLst>
      </dgm:layoutNode>
      <dgm:forEach name="sibTransForEach" axis="followSib" ptType="sibTrans" cnt="1">
        <dgm:layoutNode name="sibTrans">
          <dgm:choose name="Name4">
            <dgm:if name="Name5" axis="self" func="var" arg="dir" op="equ" val="norm">
              <dgm:alg type="conn">
                <dgm:param type="connRout" val="bend"/>
                <dgm:param type="dim" val="1D"/>
                <dgm:param type="begPts" val="midR bCtr"/>
                <dgm:param type="endPts" val="midL tCtr"/>
              </dgm:alg>
            </dgm:if>
            <dgm:else name="Name6">
              <dgm:alg type="conn">
                <dgm:param type="connRout" val="bend"/>
                <dgm:param type="dim" val="1D"/>
                <dgm:param type="begPts" val="midL bCtr"/>
                <dgm:param type="endPts" val="midR tCtr"/>
              </dgm:alg>
            </dgm:else>
          </dgm:choose>
          <dgm:shape xmlns:r="http://schemas.openxmlformats.org/officeDocument/2006/relationships" type="conn" r:blip="" zOrderOff="-2">
            <dgm:adjLst/>
          </dgm:shape>
          <dgm:presOf axis="self"/>
          <dgm:constrLst>
            <dgm:constr type="begPad" val="-0.05"/>
            <dgm:constr type="endPad" val="0.9"/>
            <dgm:constr type="userA" for="ch" refType="connDist"/>
          </dgm:constrLst>
          <dgm:ruleLst/>
          <dgm:layoutNode name="connectorText">
            <dgm:alg type="tx">
              <dgm:param type="autoTxRot" val="upr"/>
            </dgm:alg>
            <dgm:shape xmlns:r="http://schemas.openxmlformats.org/officeDocument/2006/relationships" type="rect" r:blip="" hideGeom="1">
              <dgm:adjLst/>
            </dgm:shape>
            <dgm:presOf axis="self"/>
            <dgm:constrLst>
              <dgm:constr type="userA"/>
              <dgm:constr type="userB"/>
              <dgm:constr type="w" refType="userA" fact="0.05"/>
              <dgm:constr type="h" refType="userB" fact="0.01"/>
              <dgm:constr type="lMarg" val="1"/>
              <dgm:constr type="rMarg" val="1"/>
              <dgm:constr type="tMarg"/>
              <dgm:constr type="bMarg"/>
            </dgm:constrLst>
            <dgm:ruleLst>
              <dgm:rule type="w" val="NaN" fact="0.6" max="NaN"/>
              <dgm:rule type="h" val="NaN" fact="0.6" max="NaN"/>
              <dgm:rule type="primFontSz" val="5" fact="NaN" max="NaN"/>
            </dgm:ruleLst>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8.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3d7">
  <dgm:title val=""/>
  <dgm:desc val=""/>
  <dgm:catLst>
    <dgm:cat type="3D" pri="11700"/>
  </dgm:catLst>
  <dgm:scene3d>
    <a:camera prst="perspectiveLeft" zoom="91000"/>
    <a:lightRig rig="threePt" dir="t">
      <a:rot lat="0" lon="0" rev="20640000"/>
    </a:lightRig>
  </dgm:scene3d>
  <dgm:styleLbl name="node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lnNod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vennNode1">
    <dgm:scene3d>
      <a:camera prst="orthographicFront"/>
      <a:lightRig rig="threePt" dir="t"/>
    </dgm:scene3d>
    <dgm:sp3d extrusionH="50600" prstMaterial="clear">
      <a:bevelT w="101600" h="80600" prst="relaxedInset"/>
      <a:bevelB w="80600" h="80600" prst="relaxedInset"/>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50600" prstMaterial="metal">
      <a:bevelT w="101600" h="80600" prst="relaxedInset"/>
      <a:bevelB w="80600" h="80600" prst="relaxedInset"/>
    </dgm:sp3d>
    <dgm:txPr/>
    <dgm:style>
      <a:lnRef idx="1">
        <a:scrgbClr r="0" g="0" b="0"/>
      </a:lnRef>
      <a:fillRef idx="1">
        <a:scrgbClr r="0" g="0" b="0"/>
      </a:fillRef>
      <a:effectRef idx="1">
        <a:scrgbClr r="0" g="0" b="0"/>
      </a:effectRef>
      <a:fontRef idx="minor">
        <a:schemeClr val="dk1"/>
      </a:fontRef>
    </dgm:style>
  </dgm:styleLbl>
  <dgm:styleLbl name="node1">
    <dgm:scene3d>
      <a:camera prst="orthographicFront"/>
      <a:lightRig rig="threePt" dir="t"/>
    </dgm:scene3d>
    <dgm:sp3d extrusionH="50600" prstMaterial="metal">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node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fgImgPlace1">
    <dgm:scene3d>
      <a:camera prst="orthographicFront"/>
      <a:lightRig rig="threePt" dir="t"/>
    </dgm:scene3d>
    <dgm:sp3d z="572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alignImgPlace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dgm:style>
  </dgm:styleLbl>
  <dgm:styleLbl name="bgImgPlace1">
    <dgm:scene3d>
      <a:camera prst="orthographicFront"/>
      <a:lightRig rig="threePt" dir="t"/>
    </dgm:scene3d>
    <dgm:sp3d z="-211800" extrusionH="10600" prstMaterial="plastic">
      <a:bevelT w="101600" h="8600" prst="relaxedInset"/>
      <a:bevelB w="8600" h="8600" prst="relaxedInset"/>
    </dgm:sp3d>
    <dgm:txPr/>
    <dgm:style>
      <a:lnRef idx="0">
        <a:scrgbClr r="0" g="0" b="0"/>
      </a:lnRef>
      <a:fillRef idx="1">
        <a:scrgbClr r="0" g="0" b="0"/>
      </a:fillRef>
      <a:effectRef idx="1">
        <a:scrgbClr r="0" g="0" b="0"/>
      </a:effectRef>
      <a:fontRef idx="minor"/>
    </dgm:style>
  </dgm:styleLbl>
  <dgm:styleLbl name="sibTrans2D1">
    <dgm:scene3d>
      <a:camera prst="orthographicFront"/>
      <a:lightRig rig="threePt" dir="t"/>
    </dgm:scene3d>
    <dgm:sp3d z="-110000">
      <a:bevelT w="40600" h="20600" prst="relaxedInset"/>
    </dgm:sp3d>
    <dgm:txPr/>
    <dgm:style>
      <a:lnRef idx="0">
        <a:scrgbClr r="0" g="0" b="0"/>
      </a:lnRef>
      <a:fillRef idx="1">
        <a:scrgbClr r="0" g="0" b="0"/>
      </a:fillRef>
      <a:effectRef idx="2">
        <a:scrgbClr r="0" g="0" b="0"/>
      </a:effectRef>
      <a:fontRef idx="minor"/>
    </dgm:style>
  </dgm:styleLbl>
  <dgm:styleLbl name="fgSibTrans2D1">
    <dgm:scene3d>
      <a:camera prst="orthographicFront"/>
      <a:lightRig rig="threePt" dir="t"/>
    </dgm:scene3d>
    <dgm:sp3d z="10600">
      <a:bevelT w="40600" h="20600" prst="relaxedInset"/>
    </dgm:sp3d>
    <dgm:txPr/>
    <dgm:style>
      <a:lnRef idx="0">
        <a:scrgbClr r="0" g="0" b="0"/>
      </a:lnRef>
      <a:fillRef idx="1">
        <a:scrgbClr r="0" g="0" b="0"/>
      </a:fillRef>
      <a:effectRef idx="2">
        <a:scrgbClr r="0" g="0" b="0"/>
      </a:effectRef>
      <a:fontRef idx="minor"/>
    </dgm:style>
  </dgm:styleLbl>
  <dgm:styleLbl name="bgSibTrans2D1">
    <dgm:scene3d>
      <a:camera prst="orthographicFront"/>
      <a:lightRig rig="threePt" dir="t"/>
    </dgm:scene3d>
    <dgm:sp3d z="-211800">
      <a:bevelT w="40600" h="20600" prst="relaxedInset"/>
    </dgm:sp3d>
    <dgm:txPr/>
    <dgm:style>
      <a:lnRef idx="0">
        <a:scrgbClr r="0" g="0" b="0"/>
      </a:lnRef>
      <a:fillRef idx="1">
        <a:scrgbClr r="0" g="0" b="0"/>
      </a:fillRef>
      <a:effectRef idx="2">
        <a:scrgbClr r="0" g="0" b="0"/>
      </a:effectRef>
      <a:fontRef idx="minor"/>
    </dgm:style>
  </dgm:styleLbl>
  <dgm:styleLbl name="sibTrans1D1">
    <dgm:scene3d>
      <a:camera prst="orthographicFront"/>
      <a:lightRig rig="threePt" dir="t"/>
    </dgm:scene3d>
    <dgm:sp3d z="-110000"/>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0000"/>
    <dgm:txPr/>
    <dgm:style>
      <a:lnRef idx="1">
        <a:scrgbClr r="0" g="0" b="0"/>
      </a:lnRef>
      <a:fillRef idx="1">
        <a:scrgbClr r="0" g="0" b="0"/>
      </a:fillRef>
      <a:effectRef idx="0">
        <a:scrgbClr r="0" g="0" b="0"/>
      </a:effectRef>
      <a:fontRef idx="minor"/>
    </dgm:style>
  </dgm:styleLbl>
  <dgm:styleLbl name="asst0">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1">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2">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3">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asst4">
    <dgm:scene3d>
      <a:camera prst="orthographicFront"/>
      <a:lightRig rig="threePt" dir="t"/>
    </dgm:scene3d>
    <dgm:sp3d extrusionH="50600" prstMaterial="plastic">
      <a:bevelT w="101600" h="80600" prst="relaxedInset"/>
      <a:bevelB w="80600" h="80600" prst="relaxedInset"/>
    </dgm:sp3d>
    <dgm:txPr/>
    <dgm:style>
      <a:lnRef idx="0">
        <a:scrgbClr r="0" g="0" b="0"/>
      </a:lnRef>
      <a:fillRef idx="1">
        <a:scrgbClr r="0" g="0" b="0"/>
      </a:fillRef>
      <a:effectRef idx="1">
        <a:scrgbClr r="0" g="0" b="0"/>
      </a:effectRef>
      <a:fontRef idx="minor">
        <a:schemeClr val="dk1"/>
      </a:fontRef>
    </dgm:style>
  </dgm:styleLbl>
  <dgm:styleLbl name="parChTrans2D1">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2">
    <dgm:scene3d>
      <a:camera prst="orthographicFront"/>
      <a:lightRig rig="threePt" dir="t"/>
    </dgm:scene3d>
    <dgm:sp3d z="-110000">
      <a:bevelT w="40600" h="20600" prst="relaxedInset"/>
    </dgm:sp3d>
    <dgm:txPr/>
    <dgm:style>
      <a:lnRef idx="0">
        <a:scrgbClr r="0" g="0" b="0"/>
      </a:lnRef>
      <a:fillRef idx="1">
        <a:scrgbClr r="0" g="0" b="0"/>
      </a:fillRef>
      <a:effectRef idx="0">
        <a:scrgbClr r="0" g="0" b="0"/>
      </a:effectRef>
      <a:fontRef idx="minor"/>
    </dgm:style>
  </dgm:styleLbl>
  <dgm:styleLbl name="parChTrans2D3">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2D4">
    <dgm:scene3d>
      <a:camera prst="orthographicFront"/>
      <a:lightRig rig="threePt" dir="t"/>
    </dgm:scene3d>
    <dgm:sp3d z="-110000"/>
    <dgm:txPr/>
    <dgm:style>
      <a:lnRef idx="0">
        <a:scrgbClr r="0" g="0" b="0"/>
      </a:lnRef>
      <a:fillRef idx="1">
        <a:scrgbClr r="0" g="0" b="0"/>
      </a:fillRef>
      <a:effectRef idx="0">
        <a:scrgbClr r="0" g="0" b="0"/>
      </a:effectRef>
      <a:fontRef idx="minor"/>
    </dgm:style>
  </dgm:styleLbl>
  <dgm:styleLbl name="parChTrans1D1">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110000"/>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50600">
      <a:bevelT w="101600" h="80600"/>
      <a:bevelB w="80600" h="80600"/>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50600">
      <a:bevelT w="101600" h="80600"/>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161800" extrusionH="10600" prstMaterial="matte">
      <a:bevelT w="90600" h="18600" prst="softRound"/>
      <a:bevelB w="48600" h="8600" prst="relaxedInset"/>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solidBgAcc1">
    <dgm:scene3d>
      <a:camera prst="orthographicFront"/>
      <a:lightRig rig="threePt" dir="t"/>
    </dgm:scene3d>
    <dgm:sp3d z="-161800" extrusionH="10600" contourW="3000">
      <a:bevelT w="48600" h="8600" prst="softRound"/>
      <a:bevelB w="48600" h="8600" prst="relaxedInset"/>
    </dgm:sp3d>
    <dgm:txPr/>
    <dgm:style>
      <a:lnRef idx="0">
        <a:scrgbClr r="0" g="0" b="0"/>
      </a:lnRef>
      <a:fillRef idx="1">
        <a:scrgbClr r="0" g="0" b="0"/>
      </a:fillRef>
      <a:effectRef idx="0">
        <a:scrgbClr r="0" g="0" b="0"/>
      </a:effectRef>
      <a:fontRef idx="minor"/>
    </dgm:style>
  </dgm:styleLbl>
  <dgm:styleLbl name="fgAccFollowNode1">
    <dgm:scene3d>
      <a:camera prst="orthographicFront"/>
      <a:lightRig rig="threePt" dir="t"/>
    </dgm:scene3d>
    <dgm:sp3d z="572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50600" contourW="3000">
      <a:bevelT w="101600" h="80600" prst="relaxedInset"/>
      <a:bevelB w="80600" h="80600" prst="relaxedInset"/>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161800" extrusionH="10600" contourW="3000">
      <a:bevelT w="48600" h="8600" prst="relaxedInset"/>
      <a:bevelB w="48600" h="8600" prst="relaxedInset"/>
    </dgm:sp3d>
    <dgm:txPr/>
    <dgm:style>
      <a:lnRef idx="0">
        <a:scrgbClr r="0" g="0" b="0"/>
      </a:lnRef>
      <a:fillRef idx="1">
        <a:scrgbClr r="0" g="0" b="0"/>
      </a:fillRef>
      <a:effectRef idx="0">
        <a:scrgbClr r="0" g="0" b="0"/>
      </a:effectRef>
      <a:fontRef idx="minor"/>
    </dgm:style>
  </dgm:styleLbl>
  <dgm:styleLbl name="fgAcc0">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200" extrusionH="600" contourW="3000">
      <a:bevelT w="48600" h="18600" prst="relaxedInset"/>
      <a:bevelB w="48600" h="8600" prst="relaxedInset"/>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61800" extrusionH="600" contourW="3000">
      <a:bevelT w="48600" h="18600" prst="relaxedInset"/>
      <a:bevelB w="48600" h="8600" prst="relaxedInset"/>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50600">
      <a:bevelT w="80600" h="80600" prst="relaxedInset"/>
      <a:bevelB w="80600" h="80600" prst="relaxedInset"/>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200" extrusionH="600" contourW="3000" prstMaterial="plastic">
      <a:bevelT w="80600" h="18600" prst="relaxedInset"/>
      <a:bevelB w="80600" h="8600" prst="relaxedInset"/>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3">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2">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5">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D694DB5E-8F8D-4599-89F9-EF5DAF80BAAF}" type="datetimeFigureOut">
              <a:rPr lang="zh-CN" altLang="en-US"/>
              <a:pPr>
                <a:defRPr/>
              </a:pPr>
              <a:t>2014-12-15</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pPr>
              <a:defRPr/>
            </a:pPr>
            <a:fld id="{3F8555A9-BF06-46C3-8656-0EA17DD0B78C}"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幻灯片图像占位符 1"/>
          <p:cNvSpPr>
            <a:spLocks noGrp="1" noRot="1" noChangeAspect="1" noTextEdit="1"/>
          </p:cNvSpPr>
          <p:nvPr>
            <p:ph type="sldImg"/>
          </p:nvPr>
        </p:nvSpPr>
        <p:spPr bwMode="auto">
          <a:noFill/>
          <a:ln>
            <a:solidFill>
              <a:srgbClr val="000000"/>
            </a:solidFill>
            <a:miter lim="800000"/>
            <a:headEnd/>
            <a:tailEnd/>
          </a:ln>
        </p:spPr>
      </p:sp>
      <p:sp>
        <p:nvSpPr>
          <p:cNvPr id="39938"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9939"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F21B5F3C-F661-4498-B944-66383FAD91E3}" type="slidenum">
              <a:rPr lang="en-US" altLang="zh-CN" smtClean="0"/>
              <a:pPr/>
              <a:t>22</a:t>
            </a:fld>
            <a:endParaRPr lang="en-US" altLang="zh-CN"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F8555A9-BF06-46C3-8656-0EA17DD0B78C}" type="slidenum">
              <a:rPr lang="zh-CN" altLang="en-US" smtClean="0"/>
              <a:pPr>
                <a:defRPr/>
              </a:pPr>
              <a:t>51</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F8555A9-BF06-46C3-8656-0EA17DD0B78C}" type="slidenum">
              <a:rPr lang="zh-CN" altLang="en-US" smtClean="0"/>
              <a:pPr>
                <a:defRPr/>
              </a:pPr>
              <a:t>57</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3F8555A9-BF06-46C3-8656-0EA17DD0B78C}" type="slidenum">
              <a:rPr lang="zh-CN" altLang="en-US" smtClean="0"/>
              <a:pPr>
                <a:defRPr/>
              </a:pPr>
              <a:t>69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0A6AD6C-3968-4EF8-B0CD-D1F46B2BF6D6}" type="slidenum">
              <a:rPr lang="zh-CN" alt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4616A0FE-ABC7-46A3-8059-FE8E71C1B70D}" type="slidenum">
              <a:rPr lang="zh-CN" alt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A21F695-49A5-40A3-873A-E9840FEF4F0F}" type="slidenum">
              <a:rPr lang="zh-CN" alt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3BF42BCE-A141-478D-9728-0834AEAB3867}" type="slidenum">
              <a:rPr lang="zh-CN" alt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31E7BDD6-446F-4883-A112-AA2E858B868C}" type="slidenum">
              <a:rPr lang="zh-CN" alt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表格占位符 2"/>
          <p:cNvSpPr>
            <a:spLocks noGrp="1"/>
          </p:cNvSpPr>
          <p:nvPr>
            <p:ph type="tbl" idx="1"/>
          </p:nvPr>
        </p:nvSpPr>
        <p:spPr>
          <a:xfrm>
            <a:off x="457200" y="1600200"/>
            <a:ext cx="8229600" cy="4525963"/>
          </a:xfrm>
        </p:spPr>
        <p:txBody>
          <a:bodyPr/>
          <a:lstStyle/>
          <a:p>
            <a:pPr lvl="0"/>
            <a:endParaRPr lang="zh-CN" altLang="en-US" noProof="0"/>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1F566C3A-0014-4972-91C3-A2A2766F82C0}" type="slidenum">
              <a:rPr lang="zh-CN" alt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9B80BBA-9FE3-4079-B957-8DCDE91657A7}" type="slidenum">
              <a:rPr lang="zh-CN" alt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A0C638C-4551-42CF-BF55-9A32B681462A}" type="slidenum">
              <a:rPr lang="zh-CN" alt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3D04B59-EE40-4273-ABD5-E19EDD410E14}" type="slidenum">
              <a:rPr lang="zh-CN" alt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EB89B761-8B2C-4FF0-9F82-75547EE49D41}" type="slidenum">
              <a:rPr lang="zh-CN" alt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76C64D82-E934-45EC-927A-4F4EFECA8E0E}" type="slidenum">
              <a:rPr lang="zh-CN" alt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29B901DD-835F-484A-B7F6-B0A0F15B864F}" type="slidenum">
              <a:rPr lang="zh-CN" alt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777C626-FC43-42F6-958C-1F5312404E0E}" type="slidenum">
              <a:rPr lang="zh-CN" alt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B71533B8-D83C-4030-8F4B-62DC59C1999F}" type="slidenum">
              <a:rPr lang="zh-CN" alt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smtClean="0"/>
              <a:t>单击此处编辑母版文本样式</a:t>
            </a:r>
          </a:p>
          <a:p>
            <a:pPr lvl="1"/>
            <a:r>
              <a:rPr lang="zh-CN" smtClean="0"/>
              <a:t>第二级</a:t>
            </a:r>
          </a:p>
          <a:p>
            <a:pPr lvl="2"/>
            <a:r>
              <a:rPr lang="zh-CN" smtClean="0"/>
              <a:t>第三级</a:t>
            </a:r>
          </a:p>
          <a:p>
            <a:pPr lvl="3"/>
            <a:r>
              <a:rPr lang="zh-CN" smtClean="0"/>
              <a:t>第四级</a:t>
            </a:r>
          </a:p>
          <a:p>
            <a:pPr lvl="4"/>
            <a:r>
              <a:rPr lang="zh-CN"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defRPr sz="1400">
                <a:latin typeface="Arial" pitchFamily="34" charset="0"/>
                <a:ea typeface="+mn-ea"/>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ctr">
              <a:defRPr sz="1400">
                <a:latin typeface="Arial" pitchFamily="34" charset="0"/>
                <a:ea typeface="+mn-ea"/>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xtLst>
            <a:ext uri="{909E8E84-426E-40DD-AFC4-6F175D3DCCD1}"/>
            <a:ext uri="{91240B29-F687-4F45-9708-019B960494DF}"/>
          </a:extLst>
        </p:spPr>
        <p:txBody>
          <a:bodyPr vert="horz" wrap="square" lIns="91440" tIns="45720" rIns="91440" bIns="45720" numCol="1" anchor="t" anchorCtr="0" compatLnSpc="1">
            <a:prstTxWarp prst="textNoShape">
              <a:avLst/>
            </a:prstTxWarp>
          </a:bodyPr>
          <a:lstStyle>
            <a:lvl1pPr algn="r">
              <a:defRPr sz="1400">
                <a:latin typeface="Arial" pitchFamily="34" charset="0"/>
                <a:ea typeface="+mn-ea"/>
              </a:defRPr>
            </a:lvl1pPr>
          </a:lstStyle>
          <a:p>
            <a:pPr>
              <a:defRPr/>
            </a:pPr>
            <a:fld id="{B7DBAE92-C355-4E8E-A714-21B920F9FA0A}" type="slidenum">
              <a:rPr lang="zh-CN" alt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宋体" pitchFamily="2" charset="-122"/>
        </a:defRPr>
      </a:lvl2pPr>
      <a:lvl3pPr algn="ctr" rtl="0" eaLnBrk="0" fontAlgn="base" hangingPunct="0">
        <a:spcBef>
          <a:spcPct val="0"/>
        </a:spcBef>
        <a:spcAft>
          <a:spcPct val="0"/>
        </a:spcAft>
        <a:defRPr sz="4400">
          <a:solidFill>
            <a:schemeClr val="tx2"/>
          </a:solidFill>
          <a:latin typeface="Arial" pitchFamily="34" charset="0"/>
          <a:ea typeface="宋体" pitchFamily="2" charset="-122"/>
        </a:defRPr>
      </a:lvl3pPr>
      <a:lvl4pPr algn="ctr" rtl="0" eaLnBrk="0" fontAlgn="base" hangingPunct="0">
        <a:spcBef>
          <a:spcPct val="0"/>
        </a:spcBef>
        <a:spcAft>
          <a:spcPct val="0"/>
        </a:spcAft>
        <a:defRPr sz="4400">
          <a:solidFill>
            <a:schemeClr val="tx2"/>
          </a:solidFill>
          <a:latin typeface="Arial" pitchFamily="34" charset="0"/>
          <a:ea typeface="宋体" pitchFamily="2" charset="-122"/>
        </a:defRPr>
      </a:lvl4pPr>
      <a:lvl5pPr algn="ctr" rtl="0" eaLnBrk="0" fontAlgn="base" hangingPunct="0">
        <a:spcBef>
          <a:spcPct val="0"/>
        </a:spcBef>
        <a:spcAft>
          <a:spcPct val="0"/>
        </a:spcAft>
        <a:defRPr sz="4400">
          <a:solidFill>
            <a:schemeClr val="tx2"/>
          </a:solidFill>
          <a:latin typeface="Arial" pitchFamily="34" charset="0"/>
          <a:ea typeface="宋体" pitchFamily="2"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eaLnBrk="0" fontAlgn="base" hangingPunct="0">
        <a:spcBef>
          <a:spcPct val="20000"/>
        </a:spcBef>
        <a:spcAft>
          <a:spcPct val="0"/>
        </a:spcAft>
        <a:buChar char="»"/>
        <a:defRPr sz="2000">
          <a:solidFill>
            <a:schemeClr val="tx1"/>
          </a:solidFill>
          <a:latin typeface="+mn-lt"/>
          <a:ea typeface="+mn-ea"/>
        </a:defRPr>
      </a:lvl6pPr>
      <a:lvl7pPr marL="2971800" indent="-228600" algn="l" rtl="0" eaLnBrk="0" fontAlgn="base" hangingPunct="0">
        <a:spcBef>
          <a:spcPct val="20000"/>
        </a:spcBef>
        <a:spcAft>
          <a:spcPct val="0"/>
        </a:spcAft>
        <a:buChar char="»"/>
        <a:defRPr sz="2000">
          <a:solidFill>
            <a:schemeClr val="tx1"/>
          </a:solidFill>
          <a:latin typeface="+mn-lt"/>
          <a:ea typeface="+mn-ea"/>
        </a:defRPr>
      </a:lvl7pPr>
      <a:lvl8pPr marL="3429000" indent="-228600" algn="l" rtl="0" eaLnBrk="0" fontAlgn="base" hangingPunct="0">
        <a:spcBef>
          <a:spcPct val="20000"/>
        </a:spcBef>
        <a:spcAft>
          <a:spcPct val="0"/>
        </a:spcAft>
        <a:buChar char="»"/>
        <a:defRPr sz="2000">
          <a:solidFill>
            <a:schemeClr val="tx1"/>
          </a:solidFill>
          <a:latin typeface="+mn-lt"/>
          <a:ea typeface="+mn-ea"/>
        </a:defRPr>
      </a:lvl8pPr>
      <a:lvl9pPr marL="3886200" indent="-228600" algn="l" rtl="0" eaLnBrk="0" fontAlgn="base" hangingPunct="0">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diagramQuickStyle" Target="../diagrams/quickStyle6.xml"/><Relationship Id="rId3" Type="http://schemas.openxmlformats.org/officeDocument/2006/relationships/diagramLayout" Target="../diagrams/layout5.xml"/><Relationship Id="rId7" Type="http://schemas.openxmlformats.org/officeDocument/2006/relationships/diagramLayout" Target="../diagrams/layout6.xml"/><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openxmlformats.org/officeDocument/2006/relationships/diagramData" Target="../diagrams/data6.xml"/><Relationship Id="rId11" Type="http://schemas.microsoft.com/office/2007/relationships/diagramDrawing" Target="../diagrams/drawing6.xml"/><Relationship Id="rId5" Type="http://schemas.openxmlformats.org/officeDocument/2006/relationships/diagramColors" Target="../diagrams/colors5.xml"/><Relationship Id="rId10" Type="http://schemas.microsoft.com/office/2007/relationships/diagramDrawing" Target="../diagrams/drawing5.xml"/><Relationship Id="rId4" Type="http://schemas.openxmlformats.org/officeDocument/2006/relationships/diagramQuickStyle" Target="../diagrams/quickStyle5.xml"/><Relationship Id="rId9" Type="http://schemas.openxmlformats.org/officeDocument/2006/relationships/diagramColors" Target="../diagrams/colors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diagramQuickStyle" Target="../diagrams/quickStyle8.xml"/><Relationship Id="rId13" Type="http://schemas.openxmlformats.org/officeDocument/2006/relationships/diagramColors" Target="../diagrams/colors9.xml"/><Relationship Id="rId18" Type="http://schemas.microsoft.com/office/2007/relationships/diagramDrawing" Target="../diagrams/drawing8.xml"/><Relationship Id="rId3" Type="http://schemas.openxmlformats.org/officeDocument/2006/relationships/diagramLayout" Target="../diagrams/layout7.xml"/><Relationship Id="rId7" Type="http://schemas.openxmlformats.org/officeDocument/2006/relationships/diagramLayout" Target="../diagrams/layout8.xml"/><Relationship Id="rId12" Type="http://schemas.openxmlformats.org/officeDocument/2006/relationships/diagramQuickStyle" Target="../diagrams/quickStyle9.xml"/><Relationship Id="rId17" Type="http://schemas.microsoft.com/office/2007/relationships/diagramDrawing" Target="../diagrams/drawing7.xml"/><Relationship Id="rId2" Type="http://schemas.openxmlformats.org/officeDocument/2006/relationships/diagramData" Target="../diagrams/data7.xml"/><Relationship Id="rId16" Type="http://schemas.microsoft.com/office/2007/relationships/diagramDrawing" Target="../diagrams/drawing9.xml"/><Relationship Id="rId1" Type="http://schemas.openxmlformats.org/officeDocument/2006/relationships/slideLayout" Target="../slideLayouts/slideLayout7.xml"/><Relationship Id="rId6" Type="http://schemas.openxmlformats.org/officeDocument/2006/relationships/diagramData" Target="../diagrams/data8.xml"/><Relationship Id="rId11" Type="http://schemas.openxmlformats.org/officeDocument/2006/relationships/diagramLayout" Target="../diagrams/layout9.xml"/><Relationship Id="rId5" Type="http://schemas.openxmlformats.org/officeDocument/2006/relationships/diagramColors" Target="../diagrams/colors7.xml"/><Relationship Id="rId10" Type="http://schemas.openxmlformats.org/officeDocument/2006/relationships/diagramData" Target="../diagrams/data9.xml"/><Relationship Id="rId4" Type="http://schemas.openxmlformats.org/officeDocument/2006/relationships/diagramQuickStyle" Target="../diagrams/quickStyle7.xml"/><Relationship Id="rId9" Type="http://schemas.openxmlformats.org/officeDocument/2006/relationships/diagramColors" Target="../diagrams/colors8.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7.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1.xml"/><Relationship Id="rId2" Type="http://schemas.openxmlformats.org/officeDocument/2006/relationships/diagramData" Target="../diagrams/data11.xml"/><Relationship Id="rId1" Type="http://schemas.openxmlformats.org/officeDocument/2006/relationships/slideLayout" Target="../slideLayouts/slideLayout7.xml"/><Relationship Id="rId6" Type="http://schemas.microsoft.com/office/2007/relationships/diagramDrawing" Target="../diagrams/drawing11.xml"/><Relationship Id="rId5" Type="http://schemas.openxmlformats.org/officeDocument/2006/relationships/diagramColors" Target="../diagrams/colors11.xml"/><Relationship Id="rId4" Type="http://schemas.openxmlformats.org/officeDocument/2006/relationships/diagramQuickStyle" Target="../diagrams/quickStyle11.xml"/></Relationships>
</file>

<file path=ppt/slides/_rels/slide1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19.jpeg"/><Relationship Id="rId4" Type="http://schemas.openxmlformats.org/officeDocument/2006/relationships/image" Target="../media/image18.jpeg"/></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7.xml"/><Relationship Id="rId5" Type="http://schemas.openxmlformats.org/officeDocument/2006/relationships/image" Target="../media/image27.jpeg"/><Relationship Id="rId4" Type="http://schemas.openxmlformats.org/officeDocument/2006/relationships/image" Target="../media/image26.jpeg"/></Relationships>
</file>

<file path=ppt/slides/_rels/slide27.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6.xml"/><Relationship Id="rId4" Type="http://schemas.openxmlformats.org/officeDocument/2006/relationships/image" Target="../media/image33.jpeg"/></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12.xml"/><Relationship Id="rId2" Type="http://schemas.openxmlformats.org/officeDocument/2006/relationships/diagramData" Target="../diagrams/data12.xml"/><Relationship Id="rId1" Type="http://schemas.openxmlformats.org/officeDocument/2006/relationships/slideLayout" Target="../slideLayouts/slideLayout7.xml"/><Relationship Id="rId6" Type="http://schemas.microsoft.com/office/2007/relationships/diagramDrawing" Target="../diagrams/drawing12.xml"/><Relationship Id="rId5" Type="http://schemas.openxmlformats.org/officeDocument/2006/relationships/diagramColors" Target="../diagrams/colors12.xml"/><Relationship Id="rId4" Type="http://schemas.openxmlformats.org/officeDocument/2006/relationships/diagramQuickStyle" Target="../diagrams/quickStyle12.xml"/></Relationships>
</file>

<file path=ppt/slides/_rels/slide3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7.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diagramLayout" Target="../diagrams/layout13.xml"/><Relationship Id="rId7" Type="http://schemas.openxmlformats.org/officeDocument/2006/relationships/image" Target="../media/image38.jpeg"/><Relationship Id="rId2" Type="http://schemas.openxmlformats.org/officeDocument/2006/relationships/diagramData" Target="../diagrams/data13.xml"/><Relationship Id="rId1" Type="http://schemas.openxmlformats.org/officeDocument/2006/relationships/slideLayout" Target="../slideLayouts/slideLayout7.xml"/><Relationship Id="rId6" Type="http://schemas.openxmlformats.org/officeDocument/2006/relationships/image" Target="../media/image37.jpeg"/><Relationship Id="rId5" Type="http://schemas.openxmlformats.org/officeDocument/2006/relationships/diagramColors" Target="../diagrams/colors13.xml"/><Relationship Id="rId4" Type="http://schemas.openxmlformats.org/officeDocument/2006/relationships/diagramQuickStyle" Target="../diagrams/quickStyle13.xml"/><Relationship Id="rId9" Type="http://schemas.microsoft.com/office/2007/relationships/diagramDrawing" Target="../diagrams/drawing13.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14.xml"/><Relationship Id="rId2" Type="http://schemas.openxmlformats.org/officeDocument/2006/relationships/diagramData" Target="../diagrams/data14.xml"/><Relationship Id="rId1" Type="http://schemas.openxmlformats.org/officeDocument/2006/relationships/slideLayout" Target="../slideLayouts/slideLayout7.xml"/><Relationship Id="rId6" Type="http://schemas.microsoft.com/office/2007/relationships/diagramDrawing" Target="../diagrams/drawing14.xml"/><Relationship Id="rId5" Type="http://schemas.openxmlformats.org/officeDocument/2006/relationships/diagramColors" Target="../diagrams/colors14.xml"/><Relationship Id="rId4" Type="http://schemas.openxmlformats.org/officeDocument/2006/relationships/diagramQuickStyle" Target="../diagrams/quickStyle14.xml"/></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7.xml"/><Relationship Id="rId4" Type="http://schemas.openxmlformats.org/officeDocument/2006/relationships/image" Target="../media/image42.jpeg"/></Relationships>
</file>

<file path=ppt/slides/_rels/slide35.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7.xml"/><Relationship Id="rId4" Type="http://schemas.openxmlformats.org/officeDocument/2006/relationships/image" Target="../media/image45.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5.jpeg"/><Relationship Id="rId7" Type="http://schemas.openxmlformats.org/officeDocument/2006/relationships/image" Target="../media/image59.jpeg"/><Relationship Id="rId2" Type="http://schemas.openxmlformats.org/officeDocument/2006/relationships/image" Target="../media/image54.jpeg"/><Relationship Id="rId1" Type="http://schemas.openxmlformats.org/officeDocument/2006/relationships/slideLayout" Target="../slideLayouts/slideLayout7.xml"/><Relationship Id="rId6" Type="http://schemas.openxmlformats.org/officeDocument/2006/relationships/image" Target="../media/image58.jpeg"/><Relationship Id="rId5" Type="http://schemas.openxmlformats.org/officeDocument/2006/relationships/image" Target="../media/image57.jpeg"/><Relationship Id="rId4" Type="http://schemas.openxmlformats.org/officeDocument/2006/relationships/image" Target="../media/image56.jpeg"/></Relationships>
</file>

<file path=ppt/slides/_rels/slide4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4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slideLayout" Target="../slideLayouts/slideLayout2.xml"/><Relationship Id="rId4" Type="http://schemas.openxmlformats.org/officeDocument/2006/relationships/image" Target="../media/image65.jpeg"/></Relationships>
</file>

<file path=ppt/slides/_rels/slide49.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15.xml"/><Relationship Id="rId2" Type="http://schemas.openxmlformats.org/officeDocument/2006/relationships/diagramData" Target="../diagrams/data15.xml"/><Relationship Id="rId1" Type="http://schemas.openxmlformats.org/officeDocument/2006/relationships/slideLayout" Target="../slideLayouts/slideLayout7.xml"/><Relationship Id="rId6" Type="http://schemas.microsoft.com/office/2007/relationships/diagramDrawing" Target="../diagrams/drawing15.xml"/><Relationship Id="rId5" Type="http://schemas.openxmlformats.org/officeDocument/2006/relationships/diagramColors" Target="../diagrams/colors15.xml"/><Relationship Id="rId4" Type="http://schemas.openxmlformats.org/officeDocument/2006/relationships/diagramQuickStyle" Target="../diagrams/quickStyle15.xml"/></Relationships>
</file>

<file path=ppt/slides/_rels/slide53.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diagramLayout" Target="../diagrams/layout16.xml"/><Relationship Id="rId2" Type="http://schemas.openxmlformats.org/officeDocument/2006/relationships/diagramData" Target="../diagrams/data16.xml"/><Relationship Id="rId1" Type="http://schemas.openxmlformats.org/officeDocument/2006/relationships/slideLayout" Target="../slideLayouts/slideLayout7.xml"/><Relationship Id="rId6" Type="http://schemas.microsoft.com/office/2007/relationships/diagramDrawing" Target="../diagrams/drawing17.xml"/><Relationship Id="rId5" Type="http://schemas.openxmlformats.org/officeDocument/2006/relationships/diagramColors" Target="../diagrams/colors16.xml"/><Relationship Id="rId4" Type="http://schemas.openxmlformats.org/officeDocument/2006/relationships/diagramQuickStyle" Target="../diagrams/quickStyle16.xml"/></Relationships>
</file>

<file path=ppt/slides/_rels/slide57.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image" Target="../media/image72.jpeg"/><Relationship Id="rId4" Type="http://schemas.openxmlformats.org/officeDocument/2006/relationships/image" Target="../media/image71.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diagramLayout" Target="../diagrams/layout17.xml"/><Relationship Id="rId2" Type="http://schemas.openxmlformats.org/officeDocument/2006/relationships/diagramData" Target="../diagrams/data17.xml"/><Relationship Id="rId1" Type="http://schemas.openxmlformats.org/officeDocument/2006/relationships/slideLayout" Target="../slideLayouts/slideLayout7.xml"/><Relationship Id="rId6" Type="http://schemas.microsoft.com/office/2007/relationships/diagramDrawing" Target="../diagrams/drawing19.xml"/><Relationship Id="rId5" Type="http://schemas.openxmlformats.org/officeDocument/2006/relationships/diagramColors" Target="../diagrams/colors17.xml"/><Relationship Id="rId4" Type="http://schemas.openxmlformats.org/officeDocument/2006/relationships/diagramQuickStyle" Target="../diagrams/quickStyle1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diagramLayout" Target="../diagrams/layout18.xml"/><Relationship Id="rId2" Type="http://schemas.openxmlformats.org/officeDocument/2006/relationships/diagramData" Target="../diagrams/data18.xml"/><Relationship Id="rId1" Type="http://schemas.openxmlformats.org/officeDocument/2006/relationships/slideLayout" Target="../slideLayouts/slideLayout7.xml"/><Relationship Id="rId6" Type="http://schemas.microsoft.com/office/2007/relationships/diagramDrawing" Target="../diagrams/drawing20.xml"/><Relationship Id="rId5" Type="http://schemas.openxmlformats.org/officeDocument/2006/relationships/diagramColors" Target="../diagrams/colors18.xml"/><Relationship Id="rId4" Type="http://schemas.openxmlformats.org/officeDocument/2006/relationships/diagramQuickStyle" Target="../diagrams/quickStyle18.xml"/></Relationships>
</file>

<file path=ppt/slides/_rels/slide63.xml.rels><?xml version="1.0" encoding="UTF-8" standalone="yes"?>
<Relationships xmlns="http://schemas.openxmlformats.org/package/2006/relationships"><Relationship Id="rId3" Type="http://schemas.openxmlformats.org/officeDocument/2006/relationships/diagramLayout" Target="../diagrams/layout19.xml"/><Relationship Id="rId2" Type="http://schemas.openxmlformats.org/officeDocument/2006/relationships/diagramData" Target="../diagrams/data19.xml"/><Relationship Id="rId1" Type="http://schemas.openxmlformats.org/officeDocument/2006/relationships/slideLayout" Target="../slideLayouts/slideLayout7.xml"/><Relationship Id="rId5" Type="http://schemas.openxmlformats.org/officeDocument/2006/relationships/diagramColors" Target="../diagrams/colors19.xml"/><Relationship Id="rId4" Type="http://schemas.openxmlformats.org/officeDocument/2006/relationships/diagramQuickStyle" Target="../diagrams/quickStyle19.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diagramLayout" Target="../diagrams/layout20.xml"/><Relationship Id="rId2" Type="http://schemas.openxmlformats.org/officeDocument/2006/relationships/diagramData" Target="../diagrams/data20.xml"/><Relationship Id="rId1" Type="http://schemas.openxmlformats.org/officeDocument/2006/relationships/slideLayout" Target="../slideLayouts/slideLayout7.xml"/><Relationship Id="rId6" Type="http://schemas.microsoft.com/office/2007/relationships/diagramDrawing" Target="../diagrams/drawing21.xml"/><Relationship Id="rId5" Type="http://schemas.openxmlformats.org/officeDocument/2006/relationships/diagramColors" Target="../diagrams/colors20.xml"/><Relationship Id="rId4" Type="http://schemas.openxmlformats.org/officeDocument/2006/relationships/diagramQuickStyle" Target="../diagrams/quickStyle20.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diagramLayout" Target="../diagrams/layout3.xml"/><Relationship Id="rId7" Type="http://schemas.openxmlformats.org/officeDocument/2006/relationships/image" Target="../media/image6.jpeg"/><Relationship Id="rId12" Type="http://schemas.microsoft.com/office/2007/relationships/diagramDrawing" Target="../diagrams/drawing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openxmlformats.org/officeDocument/2006/relationships/image" Target="../media/image5.jpeg"/><Relationship Id="rId11" Type="http://schemas.openxmlformats.org/officeDocument/2006/relationships/image" Target="../media/image10.png"/><Relationship Id="rId5" Type="http://schemas.openxmlformats.org/officeDocument/2006/relationships/diagramColors" Target="../diagrams/colors3.xml"/><Relationship Id="rId10" Type="http://schemas.openxmlformats.org/officeDocument/2006/relationships/image" Target="../media/image9.jpeg"/><Relationship Id="rId4" Type="http://schemas.openxmlformats.org/officeDocument/2006/relationships/diagramQuickStyle" Target="../diagrams/quickStyle3.xml"/><Relationship Id="rId9" Type="http://schemas.openxmlformats.org/officeDocument/2006/relationships/image" Target="../media/image8.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7.xml"/><Relationship Id="rId4" Type="http://schemas.openxmlformats.org/officeDocument/2006/relationships/image" Target="../media/image75.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图片 6" descr="油菜花.jpg"/>
          <p:cNvPicPr>
            <a:picLocks noChangeAspect="1"/>
          </p:cNvPicPr>
          <p:nvPr/>
        </p:nvPicPr>
        <p:blipFill>
          <a:blip r:embed="rId2"/>
          <a:srcRect/>
          <a:stretch>
            <a:fillRect/>
          </a:stretch>
        </p:blipFill>
        <p:spPr bwMode="auto">
          <a:xfrm>
            <a:off x="0" y="1428750"/>
            <a:ext cx="9144000" cy="5429250"/>
          </a:xfrm>
          <a:prstGeom prst="rect">
            <a:avLst/>
          </a:prstGeom>
          <a:noFill/>
          <a:ln w="9525">
            <a:noFill/>
            <a:miter lim="800000"/>
            <a:headEnd/>
            <a:tailEnd/>
          </a:ln>
        </p:spPr>
      </p:pic>
      <p:pic>
        <p:nvPicPr>
          <p:cNvPr id="17410" name="Picture 3" descr="所徽2"/>
          <p:cNvPicPr>
            <a:picLocks noChangeAspect="1" noChangeArrowheads="1"/>
          </p:cNvPicPr>
          <p:nvPr/>
        </p:nvPicPr>
        <p:blipFill>
          <a:blip r:embed="rId3">
            <a:clrChange>
              <a:clrFrom>
                <a:srgbClr val="33CC33"/>
              </a:clrFrom>
              <a:clrTo>
                <a:srgbClr val="33CC33">
                  <a:alpha val="0"/>
                </a:srgbClr>
              </a:clrTo>
            </a:clrChange>
          </a:blip>
          <a:srcRect/>
          <a:stretch>
            <a:fillRect/>
          </a:stretch>
        </p:blipFill>
        <p:spPr bwMode="auto">
          <a:xfrm>
            <a:off x="611188" y="252413"/>
            <a:ext cx="1008062" cy="941387"/>
          </a:xfrm>
          <a:prstGeom prst="rect">
            <a:avLst/>
          </a:prstGeom>
          <a:noFill/>
          <a:ln w="9525">
            <a:noFill/>
            <a:miter lim="800000"/>
            <a:headEnd/>
            <a:tailEnd/>
          </a:ln>
        </p:spPr>
      </p:pic>
      <p:sp>
        <p:nvSpPr>
          <p:cNvPr id="17411" name="Rectangle 4"/>
          <p:cNvSpPr>
            <a:spLocks noChangeArrowheads="1"/>
          </p:cNvSpPr>
          <p:nvPr/>
        </p:nvSpPr>
        <p:spPr bwMode="auto">
          <a:xfrm>
            <a:off x="1619250" y="457200"/>
            <a:ext cx="6834188" cy="519113"/>
          </a:xfrm>
          <a:prstGeom prst="rect">
            <a:avLst/>
          </a:prstGeom>
          <a:noFill/>
          <a:ln w="9525">
            <a:noFill/>
            <a:miter lim="800000"/>
            <a:headEnd/>
            <a:tailEnd/>
          </a:ln>
        </p:spPr>
        <p:txBody>
          <a:bodyPr wrap="none">
            <a:spAutoFit/>
          </a:bodyPr>
          <a:lstStyle/>
          <a:p>
            <a:r>
              <a:rPr lang="zh-CN" altLang="en-US" b="1">
                <a:solidFill>
                  <a:srgbClr val="008000"/>
                </a:solidFill>
                <a:latin typeface="华文新魏" pitchFamily="2" charset="-122"/>
                <a:ea typeface="华文新魏" pitchFamily="2" charset="-122"/>
              </a:rPr>
              <a:t>诚信为本   创新惟先    本领过硬    业绩一流</a:t>
            </a:r>
          </a:p>
        </p:txBody>
      </p:sp>
      <p:sp>
        <p:nvSpPr>
          <p:cNvPr id="6" name="TextBox 5"/>
          <p:cNvSpPr txBox="1"/>
          <p:nvPr/>
        </p:nvSpPr>
        <p:spPr>
          <a:xfrm>
            <a:off x="1258888" y="2349500"/>
            <a:ext cx="6357937" cy="3567113"/>
          </a:xfrm>
          <a:prstGeom prst="rect">
            <a:avLst/>
          </a:prstGeom>
          <a:noFill/>
        </p:spPr>
        <p:txBody>
          <a:bodyPr>
            <a:spAutoFit/>
          </a:bodyPr>
          <a:lstStyle/>
          <a:p>
            <a:pPr algn="ctr">
              <a:defRPr/>
            </a:pPr>
            <a:r>
              <a:rPr lang="zh-CN" altLang="en-US" sz="3600" dirty="0">
                <a:solidFill>
                  <a:srgbClr val="0000CC"/>
                </a:solidFill>
                <a:effectLst>
                  <a:outerShdw blurRad="38100" dist="38100" dir="2700000" algn="tl">
                    <a:srgbClr val="C0C0C0"/>
                  </a:outerShdw>
                </a:effectLst>
                <a:latin typeface="黑体" pitchFamily="2" charset="-122"/>
                <a:ea typeface="黑体" pitchFamily="2" charset="-122"/>
              </a:rPr>
              <a:t>全面提升基建工作水平</a:t>
            </a:r>
          </a:p>
          <a:p>
            <a:pPr algn="ctr">
              <a:defRPr/>
            </a:pPr>
            <a:r>
              <a:rPr lang="zh-CN" altLang="en-US" sz="3600" dirty="0">
                <a:solidFill>
                  <a:srgbClr val="0000CC"/>
                </a:solidFill>
                <a:effectLst>
                  <a:outerShdw blurRad="38100" dist="38100" dir="2700000" algn="tl">
                    <a:srgbClr val="C0C0C0"/>
                  </a:outerShdw>
                </a:effectLst>
                <a:latin typeface="黑体" pitchFamily="2" charset="-122"/>
                <a:ea typeface="黑体" pitchFamily="2" charset="-122"/>
              </a:rPr>
              <a:t>支撑油料产业跨越发展</a:t>
            </a:r>
            <a:endParaRPr lang="en-US" altLang="zh-CN" sz="3600" dirty="0">
              <a:solidFill>
                <a:srgbClr val="0000CC"/>
              </a:solidFill>
              <a:effectLst>
                <a:outerShdw blurRad="38100" dist="38100" dir="2700000" algn="tl">
                  <a:srgbClr val="C0C0C0"/>
                </a:outerShdw>
              </a:effectLst>
              <a:latin typeface="黑体" pitchFamily="2" charset="-122"/>
              <a:ea typeface="黑体" pitchFamily="2" charset="-122"/>
            </a:endParaRPr>
          </a:p>
          <a:p>
            <a:pPr algn="ctr">
              <a:defRPr/>
            </a:pPr>
            <a:endParaRPr lang="en-US" altLang="zh-CN" dirty="0">
              <a:solidFill>
                <a:srgbClr val="19EB0F"/>
              </a:solidFill>
              <a:effectLst>
                <a:outerShdw blurRad="38100" dist="38100" dir="2700000" algn="tl">
                  <a:srgbClr val="C0C0C0"/>
                </a:outerShdw>
              </a:effectLst>
              <a:latin typeface="黑体" pitchFamily="2" charset="-122"/>
              <a:ea typeface="黑体" pitchFamily="2" charset="-122"/>
            </a:endParaRPr>
          </a:p>
          <a:p>
            <a:pPr algn="ctr">
              <a:defRPr/>
            </a:pPr>
            <a:endParaRPr lang="en-US" altLang="zh-CN" dirty="0">
              <a:solidFill>
                <a:srgbClr val="19EB0F"/>
              </a:solidFill>
              <a:effectLst>
                <a:outerShdw blurRad="38100" dist="38100" dir="2700000" algn="tl">
                  <a:srgbClr val="C0C0C0"/>
                </a:outerShdw>
              </a:effectLst>
              <a:latin typeface="黑体" pitchFamily="2" charset="-122"/>
              <a:ea typeface="黑体" pitchFamily="2" charset="-122"/>
            </a:endParaRPr>
          </a:p>
          <a:p>
            <a:pPr algn="ctr">
              <a:defRPr/>
            </a:pPr>
            <a:r>
              <a:rPr lang="zh-CN" altLang="en-US" sz="2400" dirty="0">
                <a:solidFill>
                  <a:srgbClr val="0000CC"/>
                </a:solidFill>
                <a:effectLst>
                  <a:outerShdw blurRad="38100" dist="38100" dir="2700000" algn="tl">
                    <a:srgbClr val="C0C0C0"/>
                  </a:outerShdw>
                </a:effectLst>
                <a:latin typeface="黑体" pitchFamily="2" charset="-122"/>
                <a:ea typeface="黑体" pitchFamily="2" charset="-122"/>
              </a:rPr>
              <a:t>汇报人：黄凤洪</a:t>
            </a:r>
          </a:p>
          <a:p>
            <a:pPr algn="ctr">
              <a:defRPr/>
            </a:pPr>
            <a:endParaRPr lang="en-US" altLang="zh-CN" sz="2400" dirty="0">
              <a:solidFill>
                <a:srgbClr val="0000CC"/>
              </a:solidFill>
              <a:effectLst>
                <a:outerShdw blurRad="38100" dist="38100" dir="2700000" algn="tl">
                  <a:srgbClr val="C0C0C0"/>
                </a:outerShdw>
              </a:effectLst>
              <a:latin typeface="黑体" pitchFamily="2" charset="-122"/>
              <a:ea typeface="黑体" pitchFamily="2" charset="-122"/>
            </a:endParaRPr>
          </a:p>
          <a:p>
            <a:pPr algn="ctr">
              <a:defRPr/>
            </a:pPr>
            <a:r>
              <a:rPr lang="en-US" altLang="zh-CN" sz="2400" dirty="0">
                <a:solidFill>
                  <a:srgbClr val="0000CC"/>
                </a:solidFill>
                <a:effectLst>
                  <a:outerShdw blurRad="38100" dist="38100" dir="2700000" algn="tl">
                    <a:srgbClr val="C0C0C0"/>
                  </a:outerShdw>
                </a:effectLst>
                <a:latin typeface="黑体" pitchFamily="2" charset="-122"/>
                <a:ea typeface="黑体" pitchFamily="2" charset="-122"/>
              </a:rPr>
              <a:t>2014</a:t>
            </a:r>
            <a:r>
              <a:rPr lang="zh-CN" altLang="en-US" sz="2400" dirty="0">
                <a:solidFill>
                  <a:srgbClr val="0000CC"/>
                </a:solidFill>
                <a:effectLst>
                  <a:outerShdw blurRad="38100" dist="38100" dir="2700000" algn="tl">
                    <a:srgbClr val="C0C0C0"/>
                  </a:outerShdw>
                </a:effectLst>
                <a:latin typeface="黑体" pitchFamily="2" charset="-122"/>
                <a:ea typeface="黑体" pitchFamily="2" charset="-122"/>
              </a:rPr>
              <a:t>年</a:t>
            </a:r>
            <a:r>
              <a:rPr lang="en-US" altLang="zh-CN" sz="2400" dirty="0">
                <a:solidFill>
                  <a:srgbClr val="0000CC"/>
                </a:solidFill>
                <a:effectLst>
                  <a:outerShdw blurRad="38100" dist="38100" dir="2700000" algn="tl">
                    <a:srgbClr val="C0C0C0"/>
                  </a:outerShdw>
                </a:effectLst>
                <a:latin typeface="黑体" pitchFamily="2" charset="-122"/>
                <a:ea typeface="黑体" pitchFamily="2" charset="-122"/>
              </a:rPr>
              <a:t>12</a:t>
            </a:r>
            <a:r>
              <a:rPr lang="zh-CN" altLang="en-US" sz="2400" dirty="0">
                <a:solidFill>
                  <a:srgbClr val="0000CC"/>
                </a:solidFill>
                <a:effectLst>
                  <a:outerShdw blurRad="38100" dist="38100" dir="2700000" algn="tl">
                    <a:srgbClr val="C0C0C0"/>
                  </a:outerShdw>
                </a:effectLst>
                <a:latin typeface="黑体" pitchFamily="2" charset="-122"/>
                <a:ea typeface="黑体" pitchFamily="2" charset="-122"/>
              </a:rPr>
              <a:t>月</a:t>
            </a:r>
            <a:endParaRPr lang="en-US" altLang="zh-CN" sz="2400" dirty="0">
              <a:solidFill>
                <a:srgbClr val="0000CC"/>
              </a:solidFill>
              <a:effectLst>
                <a:outerShdw blurRad="38100" dist="38100" dir="2700000" algn="tl">
                  <a:srgbClr val="C0C0C0"/>
                </a:outerShdw>
              </a:effectLst>
              <a:latin typeface="黑体" pitchFamily="2" charset="-122"/>
              <a:ea typeface="黑体" pitchFamily="2" charset="-122"/>
            </a:endParaRPr>
          </a:p>
          <a:p>
            <a:pPr>
              <a:defRPr/>
            </a:pP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1"/>
          <p:cNvSpPr txBox="1">
            <a:spLocks noChangeArrowheads="1"/>
          </p:cNvSpPr>
          <p:nvPr/>
        </p:nvSpPr>
        <p:spPr bwMode="auto">
          <a:xfrm>
            <a:off x="1143000" y="571500"/>
            <a:ext cx="7215188" cy="519113"/>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sym typeface="楷体_GB2312" pitchFamily="49" charset="-122"/>
              </a:rPr>
              <a:t>（二）强化组织领导，优化工作环境</a:t>
            </a:r>
            <a:endParaRPr lang="zh-CN" altLang="en-US">
              <a:solidFill>
                <a:srgbClr val="2F17E3"/>
              </a:solidFill>
            </a:endParaRPr>
          </a:p>
        </p:txBody>
      </p:sp>
      <p:sp>
        <p:nvSpPr>
          <p:cNvPr id="26626"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graphicFrame>
        <p:nvGraphicFramePr>
          <p:cNvPr id="4" name="图示 3"/>
          <p:cNvGraphicFramePr/>
          <p:nvPr/>
        </p:nvGraphicFramePr>
        <p:xfrm>
          <a:off x="611560" y="1397000"/>
          <a:ext cx="8064896" cy="52003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628" name="TextBox 4"/>
          <p:cNvSpPr txBox="1">
            <a:spLocks noChangeArrowheads="1"/>
          </p:cNvSpPr>
          <p:nvPr/>
        </p:nvSpPr>
        <p:spPr bwMode="auto">
          <a:xfrm>
            <a:off x="827088" y="1773238"/>
            <a:ext cx="4105275" cy="522287"/>
          </a:xfrm>
          <a:prstGeom prst="rect">
            <a:avLst/>
          </a:prstGeom>
          <a:noFill/>
          <a:ln w="9525">
            <a:noFill/>
            <a:miter lim="800000"/>
            <a:headEnd/>
            <a:tailEnd/>
          </a:ln>
        </p:spPr>
        <p:txBody>
          <a:bodyPr>
            <a:spAutoFit/>
          </a:bodyPr>
          <a:lstStyle/>
          <a:p>
            <a:r>
              <a:rPr lang="zh-CN" altLang="en-US">
                <a:latin typeface="黑体" pitchFamily="2" charset="-122"/>
                <a:ea typeface="黑体" pitchFamily="2" charset="-122"/>
              </a:rPr>
              <a:t>项目领导小组架构：</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Box 1"/>
          <p:cNvSpPr txBox="1">
            <a:spLocks noChangeArrowheads="1"/>
          </p:cNvSpPr>
          <p:nvPr/>
        </p:nvSpPr>
        <p:spPr bwMode="auto">
          <a:xfrm>
            <a:off x="928688" y="500063"/>
            <a:ext cx="8001000" cy="519112"/>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rPr>
              <a:t>（三）</a:t>
            </a:r>
            <a:r>
              <a:rPr lang="en-US">
                <a:solidFill>
                  <a:srgbClr val="2F17E3"/>
                </a:solidFill>
                <a:latin typeface="黑体" pitchFamily="2" charset="-122"/>
                <a:ea typeface="黑体" pitchFamily="2" charset="-122"/>
              </a:rPr>
              <a:t>坚持</a:t>
            </a:r>
            <a:r>
              <a:rPr lang="zh-CN" altLang="en-US">
                <a:solidFill>
                  <a:srgbClr val="2F17E3"/>
                </a:solidFill>
                <a:latin typeface="黑体" pitchFamily="2" charset="-122"/>
                <a:ea typeface="黑体" pitchFamily="2" charset="-122"/>
              </a:rPr>
              <a:t>以研为本，做好项目前期工作</a:t>
            </a:r>
            <a:endParaRPr lang="zh-CN" altLang="en-US">
              <a:solidFill>
                <a:srgbClr val="2F17E3"/>
              </a:solidFill>
            </a:endParaRPr>
          </a:p>
        </p:txBody>
      </p:sp>
      <p:sp>
        <p:nvSpPr>
          <p:cNvPr id="27650"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27651" name="TextBox 3"/>
          <p:cNvSpPr txBox="1">
            <a:spLocks noChangeArrowheads="1"/>
          </p:cNvSpPr>
          <p:nvPr/>
        </p:nvSpPr>
        <p:spPr bwMode="auto">
          <a:xfrm>
            <a:off x="684213" y="1628775"/>
            <a:ext cx="7848600" cy="4247317"/>
          </a:xfrm>
          <a:prstGeom prst="rect">
            <a:avLst/>
          </a:prstGeom>
          <a:noFill/>
          <a:ln w="9525">
            <a:noFill/>
            <a:miter lim="800000"/>
            <a:headEnd/>
            <a:tailEnd/>
          </a:ln>
        </p:spPr>
        <p:txBody>
          <a:bodyPr>
            <a:spAutoFit/>
          </a:bodyPr>
          <a:lstStyle/>
          <a:p>
            <a:pPr>
              <a:lnSpc>
                <a:spcPts val="3600"/>
              </a:lnSpc>
              <a:buClr>
                <a:srgbClr val="FF0000"/>
              </a:buClr>
              <a:buFont typeface="Wingdings" pitchFamily="2" charset="2"/>
              <a:buChar char="Ø"/>
            </a:pPr>
            <a:r>
              <a:rPr lang="zh-CN" altLang="en-US" sz="2400" dirty="0" smtClean="0">
                <a:solidFill>
                  <a:srgbClr val="FF0000"/>
                </a:solidFill>
                <a:latin typeface="黑体" pitchFamily="2" charset="-122"/>
                <a:ea typeface="黑体" pitchFamily="2" charset="-122"/>
              </a:rPr>
              <a:t>注重</a:t>
            </a:r>
            <a:r>
              <a:rPr lang="zh-CN" altLang="en-US" sz="2400" dirty="0">
                <a:solidFill>
                  <a:srgbClr val="FF0000"/>
                </a:solidFill>
                <a:latin typeface="黑体" pitchFamily="2" charset="-122"/>
                <a:ea typeface="黑体" pitchFamily="2" charset="-122"/>
              </a:rPr>
              <a:t>项目建设的前瞻性、先进性</a:t>
            </a:r>
            <a:r>
              <a:rPr lang="zh-CN" altLang="en-US" sz="2400" dirty="0">
                <a:latin typeface="黑体" pitchFamily="2" charset="-122"/>
                <a:ea typeface="黑体" pitchFamily="2" charset="-122"/>
              </a:rPr>
              <a:t>。我所始终瞄准世界科技领先技术，从优势学科、新兴学科高点切入，与基础学科互助等有机结合。超前设计，力争</a:t>
            </a:r>
            <a:r>
              <a:rPr lang="en-US" altLang="zh-CN" sz="2400" dirty="0">
                <a:latin typeface="黑体" pitchFamily="2" charset="-122"/>
                <a:ea typeface="黑体" pitchFamily="2" charset="-122"/>
              </a:rPr>
              <a:t>10-20</a:t>
            </a:r>
            <a:r>
              <a:rPr lang="zh-CN" altLang="en-US" sz="2400" dirty="0">
                <a:latin typeface="黑体" pitchFamily="2" charset="-122"/>
                <a:ea typeface="黑体" pitchFamily="2" charset="-122"/>
              </a:rPr>
              <a:t>年不落后。</a:t>
            </a:r>
            <a:endParaRPr lang="en-US" altLang="zh-CN" sz="2400" dirty="0">
              <a:latin typeface="黑体" pitchFamily="2" charset="-122"/>
              <a:ea typeface="黑体" pitchFamily="2" charset="-122"/>
            </a:endParaRPr>
          </a:p>
          <a:p>
            <a:pPr>
              <a:lnSpc>
                <a:spcPts val="3600"/>
              </a:lnSpc>
              <a:buClr>
                <a:srgbClr val="FF0000"/>
              </a:buClr>
              <a:buFont typeface="Wingdings" pitchFamily="2" charset="2"/>
              <a:buChar char="Ø"/>
            </a:pPr>
            <a:r>
              <a:rPr lang="zh-CN" altLang="en-US" sz="2400" dirty="0" smtClean="0">
                <a:latin typeface="黑体" pitchFamily="2" charset="-122"/>
                <a:ea typeface="黑体" pitchFamily="2" charset="-122"/>
              </a:rPr>
              <a:t>加大</a:t>
            </a:r>
            <a:r>
              <a:rPr lang="zh-CN" altLang="en-US" sz="2400" dirty="0">
                <a:latin typeface="黑体" pitchFamily="2" charset="-122"/>
                <a:ea typeface="黑体" pitchFamily="2" charset="-122"/>
              </a:rPr>
              <a:t>科研条件投入，需对未来整体性、长期性、基础性问题有所思考，合理配置科技资源，避免重复建设。</a:t>
            </a:r>
            <a:endParaRPr lang="en-US" altLang="zh-CN" sz="2400" dirty="0">
              <a:latin typeface="黑体" pitchFamily="2" charset="-122"/>
              <a:ea typeface="黑体" pitchFamily="2" charset="-122"/>
            </a:endParaRPr>
          </a:p>
          <a:p>
            <a:pPr>
              <a:lnSpc>
                <a:spcPts val="3600"/>
              </a:lnSpc>
              <a:buClr>
                <a:srgbClr val="FF0000"/>
              </a:buClr>
              <a:buFont typeface="Wingdings" pitchFamily="2" charset="2"/>
              <a:buChar char="Ø"/>
            </a:pPr>
            <a:r>
              <a:rPr lang="zh-CN" altLang="en-US" sz="2400" dirty="0" smtClean="0">
                <a:solidFill>
                  <a:srgbClr val="FF0000"/>
                </a:solidFill>
                <a:latin typeface="黑体" pitchFamily="2" charset="-122"/>
                <a:ea typeface="黑体" pitchFamily="2" charset="-122"/>
              </a:rPr>
              <a:t>坚持</a:t>
            </a:r>
            <a:r>
              <a:rPr lang="zh-CN" altLang="en-US" sz="2400" dirty="0">
                <a:solidFill>
                  <a:srgbClr val="FF0000"/>
                </a:solidFill>
                <a:latin typeface="黑体" pitchFamily="2" charset="-122"/>
                <a:ea typeface="黑体" pitchFamily="2" charset="-122"/>
              </a:rPr>
              <a:t>以研为本</a:t>
            </a:r>
            <a:r>
              <a:rPr lang="zh-CN" altLang="en-US" sz="2400" dirty="0">
                <a:latin typeface="黑体" pitchFamily="2" charset="-122"/>
                <a:ea typeface="黑体" pitchFamily="2" charset="-122"/>
              </a:rPr>
              <a:t>，做扎实项目前期工作，从立项到初设再到方案，充分了解科研人员要求，建立反馈沟通机制。</a:t>
            </a:r>
          </a:p>
          <a:p>
            <a:pPr>
              <a:lnSpc>
                <a:spcPts val="3600"/>
              </a:lnSpc>
              <a:buClr>
                <a:srgbClr val="FF0000"/>
              </a:buClr>
              <a:buFont typeface="Wingdings" pitchFamily="2" charset="2"/>
              <a:buChar char="Ø"/>
            </a:pPr>
            <a:r>
              <a:rPr lang="zh-CN" altLang="en-US" sz="2400" dirty="0" smtClean="0">
                <a:latin typeface="黑体" pitchFamily="2" charset="-122"/>
                <a:ea typeface="黑体" pitchFamily="2" charset="-122"/>
              </a:rPr>
              <a:t>方案设计</a:t>
            </a:r>
            <a:r>
              <a:rPr lang="zh-CN" altLang="en-US" sz="2400" dirty="0">
                <a:latin typeface="黑体" pitchFamily="2" charset="-122"/>
                <a:ea typeface="黑体" pitchFamily="2" charset="-122"/>
              </a:rPr>
              <a:t>要注重开放与适用性，学科交叉互助，共建共享，避免出现条件资源切块的</a:t>
            </a:r>
            <a:r>
              <a:rPr lang="zh-CN" altLang="en-US" sz="2400" dirty="0" smtClean="0">
                <a:latin typeface="黑体" pitchFamily="2" charset="-122"/>
                <a:ea typeface="黑体" pitchFamily="2" charset="-122"/>
              </a:rPr>
              <a:t>现象。</a:t>
            </a:r>
            <a:endParaRPr lang="zh-CN" altLang="en-US" sz="2400" dirty="0">
              <a:latin typeface="黑体" pitchFamily="2" charset="-122"/>
              <a:ea typeface="黑体"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Box 1"/>
          <p:cNvSpPr txBox="1">
            <a:spLocks noChangeArrowheads="1"/>
          </p:cNvSpPr>
          <p:nvPr/>
        </p:nvSpPr>
        <p:spPr bwMode="auto">
          <a:xfrm>
            <a:off x="928688" y="500063"/>
            <a:ext cx="8001000" cy="523875"/>
          </a:xfrm>
          <a:prstGeom prst="rect">
            <a:avLst/>
          </a:prstGeom>
          <a:noFill/>
          <a:ln w="9525">
            <a:noFill/>
            <a:miter lim="800000"/>
            <a:headEnd/>
            <a:tailEnd/>
          </a:ln>
        </p:spPr>
        <p:txBody>
          <a:bodyPr>
            <a:spAutoFit/>
          </a:bodyPr>
          <a:lstStyle/>
          <a:p>
            <a:r>
              <a:rPr lang="zh-CN" altLang="en-US" dirty="0">
                <a:solidFill>
                  <a:srgbClr val="2F17E3"/>
                </a:solidFill>
                <a:latin typeface="黑体" pitchFamily="2" charset="-122"/>
                <a:ea typeface="黑体" pitchFamily="2" charset="-122"/>
              </a:rPr>
              <a:t>（三）</a:t>
            </a:r>
            <a:r>
              <a:rPr lang="en-US" dirty="0" err="1">
                <a:solidFill>
                  <a:srgbClr val="2F17E3"/>
                </a:solidFill>
                <a:latin typeface="黑体" pitchFamily="2" charset="-122"/>
                <a:ea typeface="黑体" pitchFamily="2" charset="-122"/>
              </a:rPr>
              <a:t>坚持</a:t>
            </a:r>
            <a:r>
              <a:rPr lang="zh-CN" altLang="en-US" dirty="0">
                <a:solidFill>
                  <a:srgbClr val="2F17E3"/>
                </a:solidFill>
                <a:latin typeface="黑体" pitchFamily="2" charset="-122"/>
                <a:ea typeface="黑体" pitchFamily="2" charset="-122"/>
              </a:rPr>
              <a:t>以研为本，做好项目前期工作</a:t>
            </a:r>
            <a:endParaRPr lang="zh-CN" altLang="en-US" dirty="0">
              <a:solidFill>
                <a:srgbClr val="2F17E3"/>
              </a:solidFill>
            </a:endParaRPr>
          </a:p>
        </p:txBody>
      </p:sp>
      <p:sp>
        <p:nvSpPr>
          <p:cNvPr id="28674"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graphicFrame>
        <p:nvGraphicFramePr>
          <p:cNvPr id="5" name="图示 4"/>
          <p:cNvGraphicFramePr/>
          <p:nvPr/>
        </p:nvGraphicFramePr>
        <p:xfrm>
          <a:off x="500034" y="1643050"/>
          <a:ext cx="519114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图示 5"/>
          <p:cNvGraphicFramePr/>
          <p:nvPr/>
        </p:nvGraphicFramePr>
        <p:xfrm>
          <a:off x="4357686" y="3357562"/>
          <a:ext cx="5072098" cy="3143272"/>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28677" name="TextBox 6"/>
          <p:cNvSpPr txBox="1">
            <a:spLocks noChangeArrowheads="1"/>
          </p:cNvSpPr>
          <p:nvPr/>
        </p:nvSpPr>
        <p:spPr bwMode="auto">
          <a:xfrm>
            <a:off x="3348038" y="5516563"/>
            <a:ext cx="2428875" cy="822325"/>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rPr>
              <a:t>前期外围工作都要坚持以研为本</a:t>
            </a:r>
          </a:p>
        </p:txBody>
      </p:sp>
      <p:sp>
        <p:nvSpPr>
          <p:cNvPr id="28678" name="TextBox 7"/>
          <p:cNvSpPr txBox="1">
            <a:spLocks noChangeArrowheads="1"/>
          </p:cNvSpPr>
          <p:nvPr/>
        </p:nvSpPr>
        <p:spPr bwMode="auto">
          <a:xfrm>
            <a:off x="5715000" y="1643063"/>
            <a:ext cx="2714625" cy="1187450"/>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rPr>
              <a:t>每一步流程都要与科研人员及时沟通反馈</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1"/>
          <p:cNvSpPr txBox="1">
            <a:spLocks noChangeArrowheads="1"/>
          </p:cNvSpPr>
          <p:nvPr/>
        </p:nvSpPr>
        <p:spPr bwMode="auto">
          <a:xfrm>
            <a:off x="1000125" y="500063"/>
            <a:ext cx="7500938" cy="519112"/>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rPr>
              <a:t>（四）规范管理、促进基建工作持续发展</a:t>
            </a:r>
            <a:endParaRPr lang="zh-CN" altLang="en-US">
              <a:solidFill>
                <a:srgbClr val="2F17E3"/>
              </a:solidFill>
            </a:endParaRPr>
          </a:p>
        </p:txBody>
      </p:sp>
      <p:sp>
        <p:nvSpPr>
          <p:cNvPr id="29698"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29699" name="TextBox 3"/>
          <p:cNvSpPr txBox="1">
            <a:spLocks noChangeArrowheads="1"/>
          </p:cNvSpPr>
          <p:nvPr/>
        </p:nvSpPr>
        <p:spPr bwMode="auto">
          <a:xfrm>
            <a:off x="500063" y="1458913"/>
            <a:ext cx="8358187" cy="4969309"/>
          </a:xfrm>
          <a:prstGeom prst="rect">
            <a:avLst/>
          </a:prstGeom>
          <a:noFill/>
          <a:ln w="9525">
            <a:noFill/>
            <a:miter lim="800000"/>
            <a:headEnd/>
            <a:tailEnd/>
          </a:ln>
        </p:spPr>
        <p:txBody>
          <a:bodyPr>
            <a:spAutoFit/>
          </a:bodyPr>
          <a:lstStyle/>
          <a:p>
            <a:pPr>
              <a:lnSpc>
                <a:spcPts val="3500"/>
              </a:lnSpc>
            </a:pPr>
            <a:r>
              <a:rPr lang="zh-CN" altLang="en-US" sz="2400" dirty="0">
                <a:solidFill>
                  <a:srgbClr val="FF0000"/>
                </a:solidFill>
                <a:latin typeface="黑体" pitchFamily="2" charset="-122"/>
                <a:ea typeface="黑体" pitchFamily="2" charset="-122"/>
              </a:rPr>
              <a:t>   一是</a:t>
            </a:r>
            <a:r>
              <a:rPr lang="zh-CN" altLang="en-US" sz="2400" dirty="0">
                <a:latin typeface="黑体" pitchFamily="2" charset="-122"/>
                <a:ea typeface="黑体" pitchFamily="2" charset="-122"/>
              </a:rPr>
              <a:t>严格基本建设管理程序。</a:t>
            </a:r>
          </a:p>
          <a:p>
            <a:pPr>
              <a:lnSpc>
                <a:spcPts val="3500"/>
              </a:lnSpc>
            </a:pPr>
            <a:r>
              <a:rPr lang="zh-CN" altLang="en-US" sz="2400" dirty="0">
                <a:latin typeface="黑体" pitchFamily="2" charset="-122"/>
                <a:ea typeface="黑体" pitchFamily="2" charset="-122"/>
              </a:rPr>
              <a:t>   认真贯彻农业部</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农业基本建设项目管理办法</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农业基本建设项目财务管理办法</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关于加强农业基本建设项目工程质量管理工作的通知</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等规范性文件，严格规范项目管理决策程序和执行程序。</a:t>
            </a:r>
          </a:p>
          <a:p>
            <a:pPr>
              <a:lnSpc>
                <a:spcPts val="3500"/>
              </a:lnSpc>
            </a:pPr>
            <a:r>
              <a:rPr lang="zh-CN" altLang="en-US" sz="2400" dirty="0">
                <a:solidFill>
                  <a:srgbClr val="FF0000"/>
                </a:solidFill>
                <a:latin typeface="黑体" pitchFamily="2" charset="-122"/>
                <a:ea typeface="黑体" pitchFamily="2" charset="-122"/>
              </a:rPr>
              <a:t>   二是</a:t>
            </a:r>
            <a:r>
              <a:rPr lang="zh-CN" altLang="en-US" sz="2400" dirty="0">
                <a:latin typeface="黑体" pitchFamily="2" charset="-122"/>
                <a:ea typeface="黑体" pitchFamily="2" charset="-122"/>
              </a:rPr>
              <a:t>严格执行项目“四制”管理。</a:t>
            </a:r>
          </a:p>
          <a:p>
            <a:pPr>
              <a:lnSpc>
                <a:spcPts val="3500"/>
              </a:lnSpc>
            </a:pPr>
            <a:r>
              <a:rPr lang="zh-CN" altLang="en-US" sz="2400" dirty="0">
                <a:latin typeface="黑体" pitchFamily="2" charset="-122"/>
                <a:ea typeface="黑体" pitchFamily="2" charset="-122"/>
              </a:rPr>
              <a:t>   </a:t>
            </a:r>
            <a:r>
              <a:rPr lang="zh-CN" altLang="en-US" sz="2400" dirty="0" smtClean="0">
                <a:latin typeface="黑体" pitchFamily="2" charset="-122"/>
                <a:ea typeface="黑体" pitchFamily="2" charset="-122"/>
              </a:rPr>
              <a:t>项目</a:t>
            </a:r>
            <a:r>
              <a:rPr lang="zh-CN" altLang="en-US" sz="2400" dirty="0">
                <a:latin typeface="黑体" pitchFamily="2" charset="-122"/>
                <a:ea typeface="黑体" pitchFamily="2" charset="-122"/>
              </a:rPr>
              <a:t>法人责任制为重中之重，严格实行法人制、招标制、监理制和</a:t>
            </a:r>
            <a:r>
              <a:rPr lang="zh-CN" altLang="en-US" sz="2400" dirty="0" smtClean="0">
                <a:latin typeface="黑体" pitchFamily="2" charset="-122"/>
                <a:ea typeface="黑体" pitchFamily="2" charset="-122"/>
              </a:rPr>
              <a:t>合同制；</a:t>
            </a:r>
            <a:r>
              <a:rPr lang="zh-CN" altLang="en-US" sz="2400" dirty="0">
                <a:latin typeface="黑体" pitchFamily="2" charset="-122"/>
                <a:ea typeface="黑体" pitchFamily="2" charset="-122"/>
              </a:rPr>
              <a:t>严格项目</a:t>
            </a:r>
            <a:r>
              <a:rPr lang="zh-CN" altLang="en-US" sz="2400" dirty="0">
                <a:solidFill>
                  <a:srgbClr val="FF0000"/>
                </a:solidFill>
                <a:latin typeface="黑体" pitchFamily="2" charset="-122"/>
                <a:ea typeface="黑体" pitchFamily="2" charset="-122"/>
              </a:rPr>
              <a:t>监察审计</a:t>
            </a:r>
            <a:r>
              <a:rPr lang="zh-CN" altLang="en-US" sz="2400" dirty="0">
                <a:latin typeface="黑体" pitchFamily="2" charset="-122"/>
                <a:ea typeface="黑体" pitchFamily="2" charset="-122"/>
              </a:rPr>
              <a:t>制；严格执行事前招标、事中监查、事后审计等制度。</a:t>
            </a:r>
          </a:p>
          <a:p>
            <a:pPr>
              <a:lnSpc>
                <a:spcPts val="3500"/>
              </a:lnSpc>
            </a:pPr>
            <a:r>
              <a:rPr lang="zh-CN" altLang="en-US" sz="2400" dirty="0">
                <a:solidFill>
                  <a:srgbClr val="FF0000"/>
                </a:solidFill>
                <a:latin typeface="黑体" pitchFamily="2" charset="-122"/>
                <a:ea typeface="黑体" pitchFamily="2" charset="-122"/>
              </a:rPr>
              <a:t>   三是</a:t>
            </a:r>
            <a:r>
              <a:rPr lang="zh-CN" altLang="en-US" sz="2400" dirty="0">
                <a:latin typeface="黑体" pitchFamily="2" charset="-122"/>
                <a:ea typeface="黑体" pitchFamily="2" charset="-122"/>
              </a:rPr>
              <a:t>加强质量控制、安全控制、投资控制、进度控制与</a:t>
            </a:r>
            <a:r>
              <a:rPr lang="zh-CN" altLang="en-US" sz="2400" dirty="0">
                <a:solidFill>
                  <a:srgbClr val="FF0000"/>
                </a:solidFill>
                <a:latin typeface="黑体" pitchFamily="2" charset="-122"/>
                <a:ea typeface="黑体" pitchFamily="2" charset="-122"/>
              </a:rPr>
              <a:t>档案管理</a:t>
            </a:r>
            <a:r>
              <a:rPr lang="zh-CN" altLang="en-US" sz="2400" dirty="0">
                <a:latin typeface="黑体" pitchFamily="2" charset="-122"/>
                <a:ea typeface="黑体" pitchFamily="2" charset="-122"/>
              </a:rPr>
              <a:t>同步，提高项目执行与管理效率</a:t>
            </a:r>
            <a:r>
              <a:rPr lang="zh-CN" altLang="en-US" sz="2400" dirty="0" smtClean="0">
                <a:latin typeface="黑体" pitchFamily="2" charset="-122"/>
                <a:ea typeface="黑体" pitchFamily="2" charset="-122"/>
              </a:rPr>
              <a:t>。</a:t>
            </a:r>
            <a:endParaRPr lang="zh-CN" altLang="en-US" sz="2400" dirty="0">
              <a:latin typeface="黑体" pitchFamily="2" charset="-122"/>
              <a:ea typeface="黑体" pitchFamily="2"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Box 1"/>
          <p:cNvSpPr txBox="1">
            <a:spLocks noChangeArrowheads="1"/>
          </p:cNvSpPr>
          <p:nvPr/>
        </p:nvSpPr>
        <p:spPr bwMode="auto">
          <a:xfrm>
            <a:off x="1000125" y="500063"/>
            <a:ext cx="7500938" cy="523875"/>
          </a:xfrm>
          <a:prstGeom prst="rect">
            <a:avLst/>
          </a:prstGeom>
          <a:noFill/>
          <a:ln w="9525">
            <a:noFill/>
            <a:miter lim="800000"/>
            <a:headEnd/>
            <a:tailEnd/>
          </a:ln>
        </p:spPr>
        <p:txBody>
          <a:bodyPr>
            <a:spAutoFit/>
          </a:bodyPr>
          <a:lstStyle/>
          <a:p>
            <a:r>
              <a:rPr lang="zh-CN" altLang="en-US" dirty="0">
                <a:solidFill>
                  <a:srgbClr val="2F17E3"/>
                </a:solidFill>
                <a:latin typeface="黑体" pitchFamily="2" charset="-122"/>
                <a:ea typeface="黑体" pitchFamily="2" charset="-122"/>
              </a:rPr>
              <a:t>（四）规范管理、促进基建工作持续发展</a:t>
            </a:r>
            <a:endParaRPr lang="zh-CN" altLang="en-US" dirty="0">
              <a:solidFill>
                <a:srgbClr val="2F17E3"/>
              </a:solidFill>
            </a:endParaRPr>
          </a:p>
        </p:txBody>
      </p:sp>
      <p:sp>
        <p:nvSpPr>
          <p:cNvPr id="30722"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graphicFrame>
        <p:nvGraphicFramePr>
          <p:cNvPr id="4" name="图示 3"/>
          <p:cNvGraphicFramePr/>
          <p:nvPr/>
        </p:nvGraphicFramePr>
        <p:xfrm>
          <a:off x="539552" y="1556792"/>
          <a:ext cx="2903984" cy="20162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图示 4"/>
          <p:cNvGraphicFramePr/>
          <p:nvPr/>
        </p:nvGraphicFramePr>
        <p:xfrm>
          <a:off x="467544" y="3212976"/>
          <a:ext cx="8064896" cy="3384376"/>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
        <p:nvSpPr>
          <p:cNvPr id="30725" name="TextBox 5"/>
          <p:cNvSpPr txBox="1">
            <a:spLocks noChangeArrowheads="1"/>
          </p:cNvSpPr>
          <p:nvPr/>
        </p:nvSpPr>
        <p:spPr bwMode="auto">
          <a:xfrm>
            <a:off x="4859338" y="4652963"/>
            <a:ext cx="2736850" cy="461962"/>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rPr>
              <a:t>执行机构组织图</a:t>
            </a:r>
          </a:p>
        </p:txBody>
      </p:sp>
      <p:graphicFrame>
        <p:nvGraphicFramePr>
          <p:cNvPr id="7" name="内容占位符 6"/>
          <p:cNvGraphicFramePr>
            <a:graphicFrameLocks/>
          </p:cNvGraphicFramePr>
          <p:nvPr/>
        </p:nvGraphicFramePr>
        <p:xfrm>
          <a:off x="6228184" y="1412776"/>
          <a:ext cx="2756295" cy="2654036"/>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
        <p:nvSpPr>
          <p:cNvPr id="30727" name="TextBox 7"/>
          <p:cNvSpPr txBox="1">
            <a:spLocks noChangeArrowheads="1"/>
          </p:cNvSpPr>
          <p:nvPr/>
        </p:nvSpPr>
        <p:spPr bwMode="auto">
          <a:xfrm>
            <a:off x="3635375" y="1700213"/>
            <a:ext cx="1584325" cy="461962"/>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rPr>
              <a:t>规范管理</a:t>
            </a:r>
          </a:p>
        </p:txBody>
      </p:sp>
      <p:sp>
        <p:nvSpPr>
          <p:cNvPr id="30728" name="TextBox 8"/>
          <p:cNvSpPr txBox="1">
            <a:spLocks noChangeArrowheads="1"/>
          </p:cNvSpPr>
          <p:nvPr/>
        </p:nvSpPr>
        <p:spPr bwMode="auto">
          <a:xfrm>
            <a:off x="5292725" y="2781300"/>
            <a:ext cx="1871663" cy="461963"/>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rPr>
              <a:t>四控并重</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Box 1"/>
          <p:cNvSpPr txBox="1">
            <a:spLocks noChangeArrowheads="1"/>
          </p:cNvSpPr>
          <p:nvPr/>
        </p:nvSpPr>
        <p:spPr bwMode="auto">
          <a:xfrm>
            <a:off x="1000125" y="500063"/>
            <a:ext cx="7429500" cy="519112"/>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rPr>
              <a:t>（五）打造高素质团队，智力协同、和谐发展</a:t>
            </a:r>
          </a:p>
        </p:txBody>
      </p:sp>
      <p:sp>
        <p:nvSpPr>
          <p:cNvPr id="31746"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31747" name="TextBox 3"/>
          <p:cNvSpPr txBox="1">
            <a:spLocks noChangeArrowheads="1"/>
          </p:cNvSpPr>
          <p:nvPr/>
        </p:nvSpPr>
        <p:spPr bwMode="auto">
          <a:xfrm>
            <a:off x="395288" y="1484313"/>
            <a:ext cx="5357812" cy="5114925"/>
          </a:xfrm>
          <a:prstGeom prst="rect">
            <a:avLst/>
          </a:prstGeom>
          <a:noFill/>
          <a:ln w="9525">
            <a:noFill/>
            <a:miter lim="800000"/>
            <a:headEnd/>
            <a:tailEnd/>
          </a:ln>
        </p:spPr>
        <p:txBody>
          <a:bodyPr>
            <a:spAutoFit/>
          </a:bodyPr>
          <a:lstStyle/>
          <a:p>
            <a:pPr>
              <a:lnSpc>
                <a:spcPct val="150000"/>
              </a:lnSpc>
              <a:buClr>
                <a:srgbClr val="FF0000"/>
              </a:buClr>
              <a:buFont typeface="Wingdings" pitchFamily="2" charset="2"/>
              <a:buChar char="Ø"/>
            </a:pPr>
            <a:r>
              <a:rPr lang="zh-CN" altLang="en-US" sz="2400">
                <a:solidFill>
                  <a:srgbClr val="FF0000"/>
                </a:solidFill>
                <a:latin typeface="黑体" pitchFamily="2" charset="-122"/>
                <a:ea typeface="黑体" pitchFamily="2" charset="-122"/>
              </a:rPr>
              <a:t>智力协同。</a:t>
            </a:r>
            <a:r>
              <a:rPr lang="zh-CN" altLang="en-US" sz="2400">
                <a:latin typeface="黑体" pitchFamily="2" charset="-122"/>
                <a:ea typeface="黑体" pitchFamily="2" charset="-122"/>
              </a:rPr>
              <a:t>项目工程充分调动设计、监理、施工、质量监督等各方人员才智，集思广益，</a:t>
            </a:r>
            <a:r>
              <a:rPr lang="zh-CN" altLang="en-US" sz="2400">
                <a:solidFill>
                  <a:srgbClr val="FF0000"/>
                </a:solidFill>
                <a:latin typeface="黑体" pitchFamily="2" charset="-122"/>
                <a:ea typeface="黑体" pitchFamily="2" charset="-122"/>
              </a:rPr>
              <a:t>集成创新</a:t>
            </a:r>
            <a:r>
              <a:rPr lang="zh-CN" altLang="en-US" sz="2400">
                <a:latin typeface="黑体" pitchFamily="2" charset="-122"/>
                <a:ea typeface="黑体" pitchFamily="2" charset="-122"/>
              </a:rPr>
              <a:t>，做好方案。</a:t>
            </a:r>
          </a:p>
          <a:p>
            <a:pPr>
              <a:lnSpc>
                <a:spcPct val="150000"/>
              </a:lnSpc>
              <a:buClr>
                <a:srgbClr val="FF0000"/>
              </a:buClr>
              <a:buFont typeface="Wingdings" pitchFamily="2" charset="2"/>
              <a:buChar char="Ø"/>
            </a:pPr>
            <a:r>
              <a:rPr lang="zh-CN" altLang="en-US" sz="2400">
                <a:solidFill>
                  <a:srgbClr val="FF0000"/>
                </a:solidFill>
                <a:ea typeface="黑体" pitchFamily="2" charset="-122"/>
              </a:rPr>
              <a:t>专业管理</a:t>
            </a:r>
            <a:r>
              <a:rPr lang="zh-CN" altLang="en-US" sz="2400">
                <a:ea typeface="黑体" pitchFamily="2" charset="-122"/>
              </a:rPr>
              <a:t>。制定项目工作流程和关键控制点，项目管理人员根据项目进度与要求，全程</a:t>
            </a:r>
            <a:r>
              <a:rPr lang="zh-CN" altLang="en-US" sz="2400">
                <a:solidFill>
                  <a:srgbClr val="FF0000"/>
                </a:solidFill>
                <a:ea typeface="黑体" pitchFamily="2" charset="-122"/>
              </a:rPr>
              <a:t>专业化、程序化</a:t>
            </a:r>
            <a:r>
              <a:rPr lang="zh-CN" altLang="en-US" sz="2400">
                <a:ea typeface="黑体" pitchFamily="2" charset="-122"/>
              </a:rPr>
              <a:t>管理。</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solidFill>
                  <a:srgbClr val="FF0000"/>
                </a:solidFill>
                <a:latin typeface="黑体" pitchFamily="2" charset="-122"/>
                <a:ea typeface="黑体" pitchFamily="2" charset="-122"/>
              </a:rPr>
              <a:t>协同高效</a:t>
            </a:r>
            <a:r>
              <a:rPr lang="zh-CN" altLang="en-US" sz="2400">
                <a:latin typeface="黑体" pitchFamily="2" charset="-122"/>
                <a:ea typeface="黑体" pitchFamily="2" charset="-122"/>
              </a:rPr>
              <a:t>。培养基建团队（建设、</a:t>
            </a:r>
            <a:r>
              <a:rPr lang="zh-CN" altLang="en-US" sz="2400">
                <a:ea typeface="黑体" pitchFamily="2" charset="-122"/>
              </a:rPr>
              <a:t>设计、监理、施工、质量监督</a:t>
            </a:r>
            <a:r>
              <a:rPr lang="zh-CN" altLang="en-US"/>
              <a:t>）</a:t>
            </a:r>
            <a:r>
              <a:rPr lang="zh-CN" altLang="en-US" sz="2400">
                <a:latin typeface="黑体" pitchFamily="2" charset="-122"/>
                <a:ea typeface="黑体" pitchFamily="2" charset="-122"/>
              </a:rPr>
              <a:t>文化，增进互信，和谐发展。</a:t>
            </a:r>
          </a:p>
        </p:txBody>
      </p:sp>
      <p:graphicFrame>
        <p:nvGraphicFramePr>
          <p:cNvPr id="5" name="图示 4"/>
          <p:cNvGraphicFramePr/>
          <p:nvPr/>
        </p:nvGraphicFramePr>
        <p:xfrm>
          <a:off x="4788024" y="2060848"/>
          <a:ext cx="4045852" cy="374441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Box 1"/>
          <p:cNvSpPr txBox="1">
            <a:spLocks noChangeArrowheads="1"/>
          </p:cNvSpPr>
          <p:nvPr/>
        </p:nvSpPr>
        <p:spPr bwMode="auto">
          <a:xfrm>
            <a:off x="642938" y="571500"/>
            <a:ext cx="7929562" cy="519113"/>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rPr>
              <a:t>（六）积极探索创新、提升工作效率与支撑水平</a:t>
            </a:r>
            <a:endParaRPr lang="zh-CN" altLang="en-US">
              <a:solidFill>
                <a:srgbClr val="2F17E3"/>
              </a:solidFill>
            </a:endParaRPr>
          </a:p>
        </p:txBody>
      </p:sp>
      <p:sp>
        <p:nvSpPr>
          <p:cNvPr id="32770"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32771" name="TextBox 3"/>
          <p:cNvSpPr txBox="1">
            <a:spLocks noChangeArrowheads="1"/>
          </p:cNvSpPr>
          <p:nvPr/>
        </p:nvSpPr>
        <p:spPr bwMode="auto">
          <a:xfrm>
            <a:off x="684213" y="1628775"/>
            <a:ext cx="7786687" cy="4893647"/>
          </a:xfrm>
          <a:prstGeom prst="rect">
            <a:avLst/>
          </a:prstGeom>
          <a:noFill/>
          <a:ln w="9525">
            <a:noFill/>
            <a:miter lim="800000"/>
            <a:headEnd/>
            <a:tailEnd/>
          </a:ln>
        </p:spPr>
        <p:txBody>
          <a:bodyPr>
            <a:spAutoFit/>
          </a:bodyPr>
          <a:lstStyle/>
          <a:p>
            <a:pPr>
              <a:buFont typeface="Wingdings" pitchFamily="2" charset="2"/>
              <a:buChar char="Ø"/>
            </a:pPr>
            <a:r>
              <a:rPr lang="zh-CN" altLang="en-US" sz="2400" dirty="0">
                <a:solidFill>
                  <a:srgbClr val="FF0000"/>
                </a:solidFill>
                <a:latin typeface="黑体" pitchFamily="2" charset="-122"/>
                <a:ea typeface="黑体" pitchFamily="2" charset="-122"/>
              </a:rPr>
              <a:t>异地远程管理。</a:t>
            </a:r>
          </a:p>
          <a:p>
            <a:pPr>
              <a:buFont typeface="Wingdings" pitchFamily="2" charset="2"/>
              <a:buNone/>
            </a:pPr>
            <a:r>
              <a:rPr lang="zh-CN" altLang="en-US" sz="2400" dirty="0">
                <a:latin typeface="黑体" pitchFamily="2" charset="-122"/>
                <a:ea typeface="黑体" pitchFamily="2" charset="-122"/>
              </a:rPr>
              <a:t>    农业建设项目具有明显的地域性、时效性特点，积极探索青海等异地监理、远程监控与地方协调等新方法和管理平台，加强远程项目控制力度与团队管理水平。</a:t>
            </a:r>
            <a:endParaRPr lang="en-US" altLang="zh-CN" sz="2400" dirty="0">
              <a:latin typeface="黑体" pitchFamily="2" charset="-122"/>
              <a:ea typeface="黑体" pitchFamily="2" charset="-122"/>
            </a:endParaRPr>
          </a:p>
          <a:p>
            <a:pPr>
              <a:buFont typeface="Wingdings" pitchFamily="2" charset="2"/>
              <a:buChar char="Ø"/>
            </a:pPr>
            <a:r>
              <a:rPr lang="zh-CN" altLang="en-US" sz="2400" dirty="0">
                <a:solidFill>
                  <a:srgbClr val="FF0000"/>
                </a:solidFill>
                <a:latin typeface="黑体" pitchFamily="2" charset="-122"/>
                <a:ea typeface="黑体" pitchFamily="2" charset="-122"/>
              </a:rPr>
              <a:t>质量与诚信管理。</a:t>
            </a:r>
          </a:p>
          <a:p>
            <a:pPr>
              <a:buFont typeface="Wingdings" pitchFamily="2" charset="2"/>
              <a:buNone/>
            </a:pPr>
            <a:r>
              <a:rPr lang="zh-CN" altLang="en-US" sz="2400" dirty="0">
                <a:latin typeface="黑体" pitchFamily="2" charset="-122"/>
                <a:ea typeface="黑体" pitchFamily="2" charset="-122"/>
              </a:rPr>
              <a:t>    建立施工单位的诚信度和到岗率、事故率、返工率等信息数据库，强化信息交流与结果的应用，作为企业遴选的依据，提高了参建企业自律自觉和管理责任意识。</a:t>
            </a:r>
            <a:endParaRPr lang="en-US" altLang="zh-CN" sz="2400" dirty="0">
              <a:latin typeface="黑体" pitchFamily="2" charset="-122"/>
              <a:ea typeface="黑体" pitchFamily="2" charset="-122"/>
            </a:endParaRPr>
          </a:p>
          <a:p>
            <a:pPr>
              <a:buFont typeface="Wingdings" pitchFamily="2" charset="2"/>
              <a:buChar char="Ø"/>
            </a:pPr>
            <a:r>
              <a:rPr lang="zh-CN" altLang="en-US" sz="2400" dirty="0">
                <a:solidFill>
                  <a:srgbClr val="FF0000"/>
                </a:solidFill>
                <a:latin typeface="黑体" pitchFamily="2" charset="-122"/>
                <a:ea typeface="黑体" pitchFamily="2" charset="-122"/>
              </a:rPr>
              <a:t>年度目标与节点量化管理。</a:t>
            </a:r>
          </a:p>
          <a:p>
            <a:pPr>
              <a:buFont typeface="Wingdings" pitchFamily="2" charset="2"/>
              <a:buNone/>
            </a:pPr>
            <a:r>
              <a:rPr lang="zh-CN" altLang="en-US" sz="2400" dirty="0">
                <a:latin typeface="黑体" pitchFamily="2" charset="-122"/>
                <a:ea typeface="黑体" pitchFamily="2" charset="-122"/>
              </a:rPr>
              <a:t>    制定完善年度目标、项目工程化管理与</a:t>
            </a:r>
            <a:r>
              <a:rPr lang="zh-CN" altLang="en-US" sz="2400" dirty="0" smtClean="0">
                <a:latin typeface="黑体" pitchFamily="2" charset="-122"/>
                <a:ea typeface="黑体" pitchFamily="2" charset="-122"/>
              </a:rPr>
              <a:t>控制“明白纸”</a:t>
            </a:r>
            <a:r>
              <a:rPr lang="zh-CN" altLang="en-US" sz="2400" dirty="0">
                <a:latin typeface="黑体" pitchFamily="2" charset="-122"/>
                <a:ea typeface="黑体" pitchFamily="2" charset="-122"/>
              </a:rPr>
              <a:t>，细分任务各阶段工作时间</a:t>
            </a:r>
            <a:r>
              <a:rPr lang="zh-CN" altLang="en-US" sz="2400" dirty="0">
                <a:solidFill>
                  <a:srgbClr val="FF0000"/>
                </a:solidFill>
                <a:latin typeface="黑体" pitchFamily="2" charset="-122"/>
                <a:ea typeface="黑体" pitchFamily="2" charset="-122"/>
              </a:rPr>
              <a:t>关键节点、重点、难点、创新点</a:t>
            </a:r>
            <a:r>
              <a:rPr lang="zh-CN" altLang="en-US" sz="2400" dirty="0">
                <a:latin typeface="黑体" pitchFamily="2" charset="-122"/>
                <a:ea typeface="黑体" pitchFamily="2" charset="-122"/>
              </a:rPr>
              <a:t>和目标，建设单位自身和监理单位等各方接受领导小组监督，变被动管理为主动管理。</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罗平1"/>
          <p:cNvPicPr>
            <a:picLocks noGrp="1" noChangeAspect="1" noChangeArrowheads="1"/>
          </p:cNvPicPr>
          <p:nvPr>
            <p:ph idx="4294967295"/>
          </p:nvPr>
        </p:nvPicPr>
        <p:blipFill>
          <a:blip r:embed="rId2">
            <a:lum bright="18000" contrast="-6000"/>
          </a:blip>
          <a:srcRect/>
          <a:stretch>
            <a:fillRect/>
          </a:stretch>
        </p:blipFill>
        <p:spPr>
          <a:xfrm>
            <a:off x="-15875" y="0"/>
            <a:ext cx="9197975" cy="6884988"/>
          </a:xfrm>
        </p:spPr>
      </p:pic>
      <p:sp>
        <p:nvSpPr>
          <p:cNvPr id="33794" name="Text Box 3"/>
          <p:cNvSpPr txBox="1">
            <a:spLocks noChangeArrowheads="1"/>
          </p:cNvSpPr>
          <p:nvPr/>
        </p:nvSpPr>
        <p:spPr bwMode="auto">
          <a:xfrm>
            <a:off x="428625" y="2643188"/>
            <a:ext cx="8286750" cy="769937"/>
          </a:xfrm>
          <a:prstGeom prst="rect">
            <a:avLst/>
          </a:prstGeom>
          <a:noFill/>
          <a:ln w="9525">
            <a:noFill/>
            <a:miter lim="800000"/>
            <a:headEnd/>
            <a:tailEnd/>
          </a:ln>
        </p:spPr>
        <p:txBody>
          <a:bodyPr>
            <a:spAutoFit/>
          </a:bodyPr>
          <a:lstStyle/>
          <a:p>
            <a:pPr algn="ctr"/>
            <a:r>
              <a:rPr lang="zh-CN" altLang="en-US" sz="4400">
                <a:solidFill>
                  <a:srgbClr val="FF0000"/>
                </a:solidFill>
                <a:ea typeface="黑体" pitchFamily="2" charset="-122"/>
              </a:rPr>
              <a:t>三、条件建设的成效</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642910" y="2000240"/>
          <a:ext cx="7816382" cy="379989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4818" name="Rectangle 3"/>
          <p:cNvSpPr txBox="1">
            <a:spLocks noChangeArrowheads="1"/>
          </p:cNvSpPr>
          <p:nvPr/>
        </p:nvSpPr>
        <p:spPr bwMode="auto">
          <a:xfrm>
            <a:off x="323850" y="115888"/>
            <a:ext cx="8229600" cy="1143000"/>
          </a:xfrm>
          <a:prstGeom prst="rect">
            <a:avLst/>
          </a:prstGeom>
          <a:noFill/>
          <a:ln w="9525">
            <a:noFill/>
            <a:miter lim="800000"/>
            <a:headEnd/>
            <a:tailEnd/>
          </a:ln>
        </p:spPr>
        <p:txBody>
          <a:bodyPr anchor="ctr"/>
          <a:lstStyle/>
          <a:p>
            <a:pPr algn="ctr"/>
            <a:r>
              <a:rPr lang="zh-CN" altLang="en-US" b="1" dirty="0" smtClean="0">
                <a:solidFill>
                  <a:srgbClr val="2F17E3"/>
                </a:solidFill>
                <a:ea typeface="黑体" pitchFamily="2" charset="-122"/>
              </a:rPr>
              <a:t>二、</a:t>
            </a:r>
            <a:r>
              <a:rPr lang="zh-CN" altLang="en-US" b="1" dirty="0">
                <a:solidFill>
                  <a:srgbClr val="2F17E3"/>
                </a:solidFill>
                <a:ea typeface="黑体" pitchFamily="2" charset="-122"/>
              </a:rPr>
              <a:t>条件建设的成效</a:t>
            </a:r>
          </a:p>
        </p:txBody>
      </p:sp>
      <p:sp>
        <p:nvSpPr>
          <p:cNvPr id="34819" name="Line 4"/>
          <p:cNvSpPr>
            <a:spLocks noChangeShapeType="1"/>
          </p:cNvSpPr>
          <p:nvPr/>
        </p:nvSpPr>
        <p:spPr bwMode="auto">
          <a:xfrm>
            <a:off x="0" y="1357313"/>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8" name="Picture 2" descr="D:\LIAOBOSHOU211\图片资料\Download Pictures\Earth999.gif"/>
          <p:cNvPicPr>
            <a:picLocks noChangeAspect="1" noChangeArrowheads="1" noCrop="1"/>
          </p:cNvPicPr>
          <p:nvPr/>
        </p:nvPicPr>
        <p:blipFill>
          <a:blip r:embed="rId2"/>
          <a:srcRect/>
          <a:stretch>
            <a:fillRect/>
          </a:stretch>
        </p:blipFill>
        <p:spPr bwMode="auto">
          <a:xfrm>
            <a:off x="2806700" y="2268538"/>
            <a:ext cx="3603625" cy="3024187"/>
          </a:xfrm>
          <a:prstGeom prst="rect">
            <a:avLst/>
          </a:prstGeom>
          <a:noFill/>
          <a:ln w="9525">
            <a:noFill/>
            <a:miter lim="800000"/>
            <a:headEnd/>
            <a:tailEnd/>
          </a:ln>
        </p:spPr>
      </p:pic>
      <p:pic>
        <p:nvPicPr>
          <p:cNvPr id="35842" name="Picture 3" descr="D:\LIAOBOSHOU211\图片资料\CHINA MAP\CHINA IN PROVINCES.bmp"/>
          <p:cNvPicPr>
            <a:picLocks noChangeAspect="1" noChangeArrowheads="1"/>
          </p:cNvPicPr>
          <p:nvPr/>
        </p:nvPicPr>
        <p:blipFill>
          <a:blip r:embed="rId3">
            <a:clrChange>
              <a:clrFrom>
                <a:srgbClr val="FFFFFF"/>
              </a:clrFrom>
              <a:clrTo>
                <a:srgbClr val="FFFFFF">
                  <a:alpha val="0"/>
                </a:srgbClr>
              </a:clrTo>
            </a:clrChange>
            <a:lum bright="-6000" contrast="24000"/>
          </a:blip>
          <a:srcRect/>
          <a:stretch>
            <a:fillRect/>
          </a:stretch>
        </p:blipFill>
        <p:spPr bwMode="auto">
          <a:xfrm>
            <a:off x="2122488" y="1947863"/>
            <a:ext cx="4537075" cy="3883025"/>
          </a:xfrm>
          <a:prstGeom prst="rect">
            <a:avLst/>
          </a:prstGeom>
          <a:noFill/>
          <a:ln w="9525">
            <a:noFill/>
            <a:miter lim="800000"/>
            <a:headEnd/>
            <a:tailEnd/>
          </a:ln>
        </p:spPr>
      </p:pic>
      <p:sp>
        <p:nvSpPr>
          <p:cNvPr id="35843" name="Oval 4"/>
          <p:cNvSpPr>
            <a:spLocks noChangeArrowheads="1"/>
          </p:cNvSpPr>
          <p:nvPr/>
        </p:nvSpPr>
        <p:spPr bwMode="auto">
          <a:xfrm>
            <a:off x="5148263" y="4076700"/>
            <a:ext cx="238125" cy="134938"/>
          </a:xfrm>
          <a:prstGeom prst="ellipse">
            <a:avLst/>
          </a:prstGeom>
          <a:solidFill>
            <a:srgbClr val="FF0000"/>
          </a:solid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137221" name="Oval 5"/>
          <p:cNvSpPr>
            <a:spLocks noChangeArrowheads="1"/>
          </p:cNvSpPr>
          <p:nvPr/>
        </p:nvSpPr>
        <p:spPr bwMode="auto">
          <a:xfrm>
            <a:off x="863600" y="1371600"/>
            <a:ext cx="6604000" cy="4459288"/>
          </a:xfrm>
          <a:prstGeom prst="ellipse">
            <a:avLst/>
          </a:prstGeom>
          <a:no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137223" name="Oval 7"/>
          <p:cNvSpPr>
            <a:spLocks noChangeArrowheads="1"/>
          </p:cNvSpPr>
          <p:nvPr/>
        </p:nvSpPr>
        <p:spPr bwMode="auto">
          <a:xfrm>
            <a:off x="1016000" y="1752600"/>
            <a:ext cx="6451600" cy="4191000"/>
          </a:xfrm>
          <a:prstGeom prst="ellipse">
            <a:avLst/>
          </a:prstGeom>
          <a:no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137224" name="Oval 8"/>
          <p:cNvSpPr>
            <a:spLocks noChangeArrowheads="1"/>
          </p:cNvSpPr>
          <p:nvPr/>
        </p:nvSpPr>
        <p:spPr bwMode="auto">
          <a:xfrm>
            <a:off x="1168400" y="1371600"/>
            <a:ext cx="6756400" cy="4764088"/>
          </a:xfrm>
          <a:prstGeom prst="ellipse">
            <a:avLst/>
          </a:prstGeom>
          <a:no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35847" name="Oval 4"/>
          <p:cNvSpPr>
            <a:spLocks noChangeArrowheads="1"/>
          </p:cNvSpPr>
          <p:nvPr/>
        </p:nvSpPr>
        <p:spPr bwMode="auto">
          <a:xfrm>
            <a:off x="3851275" y="3644900"/>
            <a:ext cx="238125" cy="136525"/>
          </a:xfrm>
          <a:prstGeom prst="ellipse">
            <a:avLst/>
          </a:prstGeom>
          <a:solidFill>
            <a:srgbClr val="FF0000"/>
          </a:solid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35848" name="Oval 4"/>
          <p:cNvSpPr>
            <a:spLocks noChangeArrowheads="1"/>
          </p:cNvSpPr>
          <p:nvPr/>
        </p:nvSpPr>
        <p:spPr bwMode="auto">
          <a:xfrm>
            <a:off x="5435600" y="4437063"/>
            <a:ext cx="238125" cy="134937"/>
          </a:xfrm>
          <a:prstGeom prst="ellipse">
            <a:avLst/>
          </a:prstGeom>
          <a:solidFill>
            <a:srgbClr val="FF0000"/>
          </a:solid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35849" name="Oval 4"/>
          <p:cNvSpPr>
            <a:spLocks noChangeArrowheads="1"/>
          </p:cNvSpPr>
          <p:nvPr/>
        </p:nvSpPr>
        <p:spPr bwMode="auto">
          <a:xfrm>
            <a:off x="5003800" y="4292600"/>
            <a:ext cx="238125" cy="134938"/>
          </a:xfrm>
          <a:prstGeom prst="ellipse">
            <a:avLst/>
          </a:prstGeom>
          <a:solidFill>
            <a:srgbClr val="FF0000"/>
          </a:solid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cxnSp>
        <p:nvCxnSpPr>
          <p:cNvPr id="14" name="直接箭头连接符 13"/>
          <p:cNvCxnSpPr/>
          <p:nvPr/>
        </p:nvCxnSpPr>
        <p:spPr>
          <a:xfrm flipH="1" flipV="1">
            <a:off x="3276600" y="2924175"/>
            <a:ext cx="682625" cy="7651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flipV="1">
            <a:off x="5292725" y="3141663"/>
            <a:ext cx="1366838" cy="99853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a:off x="5584825" y="4538663"/>
            <a:ext cx="1350963" cy="10302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H="1">
            <a:off x="3851275" y="4221163"/>
            <a:ext cx="1160463"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5148263" y="4365625"/>
            <a:ext cx="1295400" cy="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5855" name="TextBox 23"/>
          <p:cNvSpPr txBox="1">
            <a:spLocks noChangeArrowheads="1"/>
          </p:cNvSpPr>
          <p:nvPr/>
        </p:nvSpPr>
        <p:spPr bwMode="auto">
          <a:xfrm>
            <a:off x="1547813" y="2492375"/>
            <a:ext cx="2030412" cy="461963"/>
          </a:xfrm>
          <a:prstGeom prst="rect">
            <a:avLst/>
          </a:prstGeom>
          <a:noFill/>
          <a:ln w="9525">
            <a:noFill/>
            <a:miter lim="800000"/>
            <a:headEnd/>
            <a:tailEnd/>
          </a:ln>
        </p:spPr>
        <p:txBody>
          <a:bodyPr wrap="none">
            <a:spAutoFit/>
          </a:bodyPr>
          <a:lstStyle/>
          <a:p>
            <a:pPr>
              <a:spcBef>
                <a:spcPct val="20000"/>
              </a:spcBef>
              <a:buClr>
                <a:schemeClr val="hlink"/>
              </a:buClr>
              <a:buSzPct val="90000"/>
            </a:pPr>
            <a:r>
              <a:rPr lang="zh-CN" altLang="en-US" sz="2400">
                <a:latin typeface="隶书" pitchFamily="49" charset="-122"/>
                <a:ea typeface="隶书" pitchFamily="49" charset="-122"/>
              </a:rPr>
              <a:t>青海北繁基地</a:t>
            </a:r>
          </a:p>
        </p:txBody>
      </p:sp>
      <p:sp>
        <p:nvSpPr>
          <p:cNvPr id="35856" name="TextBox 24"/>
          <p:cNvSpPr txBox="1">
            <a:spLocks noChangeArrowheads="1"/>
          </p:cNvSpPr>
          <p:nvPr/>
        </p:nvSpPr>
        <p:spPr bwMode="auto">
          <a:xfrm>
            <a:off x="6372225" y="4076700"/>
            <a:ext cx="2622550" cy="457200"/>
          </a:xfrm>
          <a:prstGeom prst="rect">
            <a:avLst/>
          </a:prstGeom>
          <a:noFill/>
          <a:ln w="9525">
            <a:noFill/>
            <a:miter lim="800000"/>
            <a:headEnd/>
            <a:tailEnd/>
          </a:ln>
        </p:spPr>
        <p:txBody>
          <a:bodyPr wrap="none">
            <a:spAutoFit/>
          </a:bodyPr>
          <a:lstStyle/>
          <a:p>
            <a:pPr>
              <a:spcBef>
                <a:spcPct val="20000"/>
              </a:spcBef>
              <a:buClr>
                <a:schemeClr val="hlink"/>
              </a:buClr>
              <a:buSzPct val="90000"/>
            </a:pPr>
            <a:r>
              <a:rPr lang="zh-CN" altLang="en-US" sz="2400">
                <a:latin typeface="隶书" pitchFamily="49" charset="-122"/>
                <a:ea typeface="隶书" pitchFamily="49" charset="-122"/>
              </a:rPr>
              <a:t>武昌本部研究中心</a:t>
            </a:r>
            <a:endParaRPr lang="en-US" altLang="zh-CN" sz="2400">
              <a:latin typeface="隶书" pitchFamily="49" charset="-122"/>
              <a:ea typeface="隶书" pitchFamily="49" charset="-122"/>
            </a:endParaRPr>
          </a:p>
        </p:txBody>
      </p:sp>
      <p:sp>
        <p:nvSpPr>
          <p:cNvPr id="35857" name="TextBox 26"/>
          <p:cNvSpPr txBox="1">
            <a:spLocks noChangeArrowheads="1"/>
          </p:cNvSpPr>
          <p:nvPr/>
        </p:nvSpPr>
        <p:spPr bwMode="auto">
          <a:xfrm>
            <a:off x="6588125" y="2781300"/>
            <a:ext cx="2622550" cy="457200"/>
          </a:xfrm>
          <a:prstGeom prst="rect">
            <a:avLst/>
          </a:prstGeom>
          <a:noFill/>
          <a:ln w="9525">
            <a:noFill/>
            <a:miter lim="800000"/>
            <a:headEnd/>
            <a:tailEnd/>
          </a:ln>
        </p:spPr>
        <p:txBody>
          <a:bodyPr wrap="none">
            <a:spAutoFit/>
          </a:bodyPr>
          <a:lstStyle/>
          <a:p>
            <a:pPr>
              <a:spcBef>
                <a:spcPct val="20000"/>
              </a:spcBef>
              <a:buClr>
                <a:schemeClr val="hlink"/>
              </a:buClr>
              <a:buSzPct val="90000"/>
            </a:pPr>
            <a:r>
              <a:rPr lang="zh-CN" altLang="en-US" sz="2400">
                <a:latin typeface="隶书" pitchFamily="49" charset="-122"/>
                <a:ea typeface="隶书" pitchFamily="49" charset="-122"/>
              </a:rPr>
              <a:t>阳逻综合试验基地</a:t>
            </a:r>
          </a:p>
        </p:txBody>
      </p:sp>
      <p:sp>
        <p:nvSpPr>
          <p:cNvPr id="35858" name="TextBox 27"/>
          <p:cNvSpPr txBox="1">
            <a:spLocks noChangeArrowheads="1"/>
          </p:cNvSpPr>
          <p:nvPr/>
        </p:nvSpPr>
        <p:spPr bwMode="auto">
          <a:xfrm>
            <a:off x="6156325" y="5602288"/>
            <a:ext cx="2954338" cy="461962"/>
          </a:xfrm>
          <a:prstGeom prst="rect">
            <a:avLst/>
          </a:prstGeom>
          <a:noFill/>
          <a:ln w="9525">
            <a:noFill/>
            <a:miter lim="800000"/>
            <a:headEnd/>
            <a:tailEnd/>
          </a:ln>
        </p:spPr>
        <p:txBody>
          <a:bodyPr wrap="none">
            <a:spAutoFit/>
          </a:bodyPr>
          <a:lstStyle/>
          <a:p>
            <a:pPr>
              <a:spcBef>
                <a:spcPct val="20000"/>
              </a:spcBef>
              <a:buClr>
                <a:schemeClr val="hlink"/>
              </a:buClr>
              <a:buSzPct val="90000"/>
            </a:pPr>
            <a:r>
              <a:rPr lang="zh-CN" altLang="en-US" sz="2400">
                <a:latin typeface="隶书" pitchFamily="49" charset="-122"/>
                <a:ea typeface="隶书" pitchFamily="49" charset="-122"/>
              </a:rPr>
              <a:t>江西三熟制试验基地</a:t>
            </a:r>
          </a:p>
        </p:txBody>
      </p:sp>
      <p:sp>
        <p:nvSpPr>
          <p:cNvPr id="35859" name="TextBox 28"/>
          <p:cNvSpPr txBox="1">
            <a:spLocks noChangeArrowheads="1"/>
          </p:cNvSpPr>
          <p:nvPr/>
        </p:nvSpPr>
        <p:spPr bwMode="auto">
          <a:xfrm>
            <a:off x="1547813" y="3933825"/>
            <a:ext cx="2338387" cy="460375"/>
          </a:xfrm>
          <a:prstGeom prst="rect">
            <a:avLst/>
          </a:prstGeom>
          <a:noFill/>
          <a:ln w="9525">
            <a:noFill/>
            <a:miter lim="800000"/>
            <a:headEnd/>
            <a:tailEnd/>
          </a:ln>
        </p:spPr>
        <p:txBody>
          <a:bodyPr wrap="none">
            <a:spAutoFit/>
          </a:bodyPr>
          <a:lstStyle/>
          <a:p>
            <a:pPr>
              <a:spcBef>
                <a:spcPct val="20000"/>
              </a:spcBef>
              <a:buClr>
                <a:schemeClr val="hlink"/>
              </a:buClr>
              <a:buSzPct val="90000"/>
            </a:pPr>
            <a:r>
              <a:rPr lang="zh-CN" altLang="en-US" sz="2400">
                <a:latin typeface="隶书" pitchFamily="49" charset="-122"/>
                <a:ea typeface="隶书" pitchFamily="49" charset="-122"/>
              </a:rPr>
              <a:t>汉川转基因基地</a:t>
            </a:r>
          </a:p>
        </p:txBody>
      </p:sp>
      <p:sp>
        <p:nvSpPr>
          <p:cNvPr id="35860" name="Oval 4"/>
          <p:cNvSpPr>
            <a:spLocks noChangeArrowheads="1"/>
          </p:cNvSpPr>
          <p:nvPr/>
        </p:nvSpPr>
        <p:spPr bwMode="auto">
          <a:xfrm>
            <a:off x="4932363" y="4149725"/>
            <a:ext cx="238125" cy="134938"/>
          </a:xfrm>
          <a:prstGeom prst="ellipse">
            <a:avLst/>
          </a:prstGeom>
          <a:solidFill>
            <a:srgbClr val="FF0000"/>
          </a:solidFill>
          <a:ln w="57150">
            <a:solidFill>
              <a:srgbClr val="FF0000"/>
            </a:solidFill>
            <a:round/>
            <a:headEnd/>
            <a:tailEnd/>
          </a:ln>
        </p:spPr>
        <p:txBody>
          <a:bodyPr wrap="none" anchor="ctr"/>
          <a:lstStyle/>
          <a:p>
            <a:pPr>
              <a:spcBef>
                <a:spcPct val="20000"/>
              </a:spcBef>
              <a:buClr>
                <a:schemeClr val="hlink"/>
              </a:buClr>
              <a:buSzPct val="90000"/>
            </a:pPr>
            <a:endParaRPr lang="zh-CN" altLang="en-US" sz="2400">
              <a:latin typeface="仿宋_GB2312" pitchFamily="49" charset="-122"/>
              <a:ea typeface="仿宋_GB2312" pitchFamily="49" charset="-122"/>
            </a:endParaRPr>
          </a:p>
        </p:txBody>
      </p:sp>
      <p:sp>
        <p:nvSpPr>
          <p:cNvPr id="35861" name="标题 1"/>
          <p:cNvSpPr>
            <a:spLocks/>
          </p:cNvSpPr>
          <p:nvPr/>
        </p:nvSpPr>
        <p:spPr bwMode="auto">
          <a:xfrm>
            <a:off x="642938" y="285750"/>
            <a:ext cx="7858125" cy="682625"/>
          </a:xfrm>
          <a:prstGeom prst="rect">
            <a:avLst/>
          </a:prstGeom>
          <a:noFill/>
          <a:ln w="9525">
            <a:noFill/>
            <a:miter lim="800000"/>
            <a:headEnd/>
            <a:tailEnd/>
          </a:ln>
        </p:spPr>
        <p:txBody>
          <a:bodyPr anchor="ctr"/>
          <a:lstStyle/>
          <a:p>
            <a:pPr algn="r"/>
            <a:r>
              <a:rPr lang="zh-CN" altLang="en-US" b="1" dirty="0">
                <a:solidFill>
                  <a:srgbClr val="2F17E3"/>
                </a:solidFill>
                <a:latin typeface="黑体" pitchFamily="2" charset="-122"/>
                <a:ea typeface="黑体" pitchFamily="2" charset="-122"/>
              </a:rPr>
              <a:t>（一）初步构建一个中心、四大基地的条件平台</a:t>
            </a:r>
          </a:p>
        </p:txBody>
      </p:sp>
      <p:sp>
        <p:nvSpPr>
          <p:cNvPr id="35862" name="Rectangle 2"/>
          <p:cNvSpPr txBox="1">
            <a:spLocks noChangeArrowheads="1"/>
          </p:cNvSpPr>
          <p:nvPr/>
        </p:nvSpPr>
        <p:spPr bwMode="auto">
          <a:xfrm>
            <a:off x="357188" y="357188"/>
            <a:ext cx="8229600" cy="928687"/>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35863" name="Line 4"/>
          <p:cNvSpPr>
            <a:spLocks noChangeShapeType="1"/>
          </p:cNvSpPr>
          <p:nvPr/>
        </p:nvSpPr>
        <p:spPr bwMode="auto">
          <a:xfrm>
            <a:off x="0" y="1214438"/>
            <a:ext cx="9144000" cy="0"/>
          </a:xfrm>
          <a:prstGeom prst="line">
            <a:avLst/>
          </a:prstGeom>
          <a:noFill/>
          <a:ln w="57150" cmpd="thickThin">
            <a:solidFill>
              <a:srgbClr val="FF0000"/>
            </a:solidFill>
            <a:round/>
            <a:headEnd/>
            <a:tailEnd/>
          </a:ln>
        </p:spPr>
        <p:txBody>
          <a:bodyPr/>
          <a:lstStyle/>
          <a:p>
            <a:endParaRPr lang="zh-CN" altLang="en-US"/>
          </a:p>
        </p:txBody>
      </p:sp>
      <p:sp>
        <p:nvSpPr>
          <p:cNvPr id="35864" name="TextBox 25"/>
          <p:cNvSpPr txBox="1">
            <a:spLocks noChangeArrowheads="1"/>
          </p:cNvSpPr>
          <p:nvPr/>
        </p:nvSpPr>
        <p:spPr bwMode="auto">
          <a:xfrm>
            <a:off x="179388" y="6165850"/>
            <a:ext cx="8820150" cy="460375"/>
          </a:xfrm>
          <a:prstGeom prst="rect">
            <a:avLst/>
          </a:prstGeom>
          <a:noFill/>
          <a:ln w="9525">
            <a:noFill/>
            <a:miter lim="800000"/>
            <a:headEnd/>
            <a:tailEnd/>
          </a:ln>
        </p:spPr>
        <p:txBody>
          <a:bodyPr>
            <a:spAutoFit/>
          </a:bodyPr>
          <a:lstStyle/>
          <a:p>
            <a:r>
              <a:rPr lang="zh-CN" altLang="en-US" sz="2400">
                <a:solidFill>
                  <a:srgbClr val="0000CC"/>
                </a:solidFill>
                <a:latin typeface="黑体" pitchFamily="2" charset="-122"/>
                <a:ea typeface="黑体" pitchFamily="2" charset="-122"/>
                <a:sym typeface="Arial" charset="0"/>
              </a:rPr>
              <a:t>“十一五”和“十二五”期间</a:t>
            </a:r>
            <a:r>
              <a:rPr lang="zh-CN" altLang="en-US" sz="2400">
                <a:solidFill>
                  <a:srgbClr val="0000CC"/>
                </a:solidFill>
                <a:latin typeface="黑体" pitchFamily="2" charset="-122"/>
                <a:ea typeface="黑体" pitchFamily="2" charset="-122"/>
              </a:rPr>
              <a:t>条件规模，相当于1999年前的</a:t>
            </a:r>
            <a:r>
              <a:rPr lang="en-US" altLang="zh-CN" sz="2400">
                <a:solidFill>
                  <a:srgbClr val="0000CC"/>
                </a:solidFill>
                <a:latin typeface="黑体" pitchFamily="2" charset="-122"/>
                <a:ea typeface="黑体" pitchFamily="2" charset="-122"/>
              </a:rPr>
              <a:t>4</a:t>
            </a:r>
            <a:r>
              <a:rPr lang="zh-CN" altLang="en-US" sz="2400">
                <a:solidFill>
                  <a:srgbClr val="0000CC"/>
                </a:solidFill>
                <a:latin typeface="黑体" pitchFamily="2" charset="-122"/>
                <a:ea typeface="黑体" pitchFamily="2" charset="-122"/>
              </a:rPr>
              <a:t>倍</a:t>
            </a:r>
            <a:endParaRPr lang="zh-CN" altLang="en-US" sz="2400">
              <a:solidFill>
                <a:srgbClr val="0000CC"/>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137221"/>
                                        </p:tgtEl>
                                        <p:attrNameLst>
                                          <p:attrName>style.visibility</p:attrName>
                                        </p:attrNameLst>
                                      </p:cBhvr>
                                      <p:to>
                                        <p:strVal val="visible"/>
                                      </p:to>
                                    </p:set>
                                    <p:anim calcmode="lin" valueType="num">
                                      <p:cBhvr>
                                        <p:cTn id="7" dur="500" fill="hold"/>
                                        <p:tgtEl>
                                          <p:spTgt spid="137221"/>
                                        </p:tgtEl>
                                        <p:attrNameLst>
                                          <p:attrName>ppt_w</p:attrName>
                                        </p:attrNameLst>
                                      </p:cBhvr>
                                      <p:tavLst>
                                        <p:tav tm="0">
                                          <p:val>
                                            <p:fltVal val="0"/>
                                          </p:val>
                                        </p:tav>
                                        <p:tav tm="100000">
                                          <p:val>
                                            <p:strVal val="#ppt_w"/>
                                          </p:val>
                                        </p:tav>
                                      </p:tavLst>
                                    </p:anim>
                                    <p:anim calcmode="lin" valueType="num">
                                      <p:cBhvr>
                                        <p:cTn id="8" dur="500" fill="hold"/>
                                        <p:tgtEl>
                                          <p:spTgt spid="137221"/>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5"/>
                                            </p:cond>
                                          </p:stCondLst>
                                        </p:cTn>
                                        <p:tgtEl>
                                          <p:spTgt spid="137221"/>
                                        </p:tgtEl>
                                        <p:attrNameLst>
                                          <p:attrName>style.visibility</p:attrName>
                                        </p:attrNameLst>
                                      </p:cBhvr>
                                      <p:to>
                                        <p:strVal val="hidden"/>
                                      </p:to>
                                    </p:set>
                                  </p:sub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137223"/>
                                        </p:tgtEl>
                                        <p:attrNameLst>
                                          <p:attrName>style.visibility</p:attrName>
                                        </p:attrNameLst>
                                      </p:cBhvr>
                                      <p:to>
                                        <p:strVal val="visible"/>
                                      </p:to>
                                    </p:set>
                                    <p:anim calcmode="lin" valueType="num">
                                      <p:cBhvr>
                                        <p:cTn id="12" dur="500" fill="hold"/>
                                        <p:tgtEl>
                                          <p:spTgt spid="137223"/>
                                        </p:tgtEl>
                                        <p:attrNameLst>
                                          <p:attrName>ppt_w</p:attrName>
                                        </p:attrNameLst>
                                      </p:cBhvr>
                                      <p:tavLst>
                                        <p:tav tm="0">
                                          <p:val>
                                            <p:fltVal val="0"/>
                                          </p:val>
                                        </p:tav>
                                        <p:tav tm="100000">
                                          <p:val>
                                            <p:strVal val="#ppt_w"/>
                                          </p:val>
                                        </p:tav>
                                      </p:tavLst>
                                    </p:anim>
                                    <p:anim calcmode="lin" valueType="num">
                                      <p:cBhvr>
                                        <p:cTn id="13" dur="500" fill="hold"/>
                                        <p:tgtEl>
                                          <p:spTgt spid="137223"/>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0"/>
                                            </p:cond>
                                          </p:stCondLst>
                                        </p:cTn>
                                        <p:tgtEl>
                                          <p:spTgt spid="137223"/>
                                        </p:tgtEl>
                                        <p:attrNameLst>
                                          <p:attrName>style.visibility</p:attrName>
                                        </p:attrNameLst>
                                      </p:cBhvr>
                                      <p:to>
                                        <p:strVal val="hidden"/>
                                      </p:to>
                                    </p:set>
                                  </p:sub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137224"/>
                                        </p:tgtEl>
                                        <p:attrNameLst>
                                          <p:attrName>style.visibility</p:attrName>
                                        </p:attrNameLst>
                                      </p:cBhvr>
                                      <p:to>
                                        <p:strVal val="visible"/>
                                      </p:to>
                                    </p:set>
                                    <p:anim calcmode="lin" valueType="num">
                                      <p:cBhvr>
                                        <p:cTn id="17" dur="500" fill="hold"/>
                                        <p:tgtEl>
                                          <p:spTgt spid="137224"/>
                                        </p:tgtEl>
                                        <p:attrNameLst>
                                          <p:attrName>ppt_w</p:attrName>
                                        </p:attrNameLst>
                                      </p:cBhvr>
                                      <p:tavLst>
                                        <p:tav tm="0">
                                          <p:val>
                                            <p:fltVal val="0"/>
                                          </p:val>
                                        </p:tav>
                                        <p:tav tm="100000">
                                          <p:val>
                                            <p:strVal val="#ppt_w"/>
                                          </p:val>
                                        </p:tav>
                                      </p:tavLst>
                                    </p:anim>
                                    <p:anim calcmode="lin" valueType="num">
                                      <p:cBhvr>
                                        <p:cTn id="18" dur="500" fill="hold"/>
                                        <p:tgtEl>
                                          <p:spTgt spid="137224"/>
                                        </p:tgtEl>
                                        <p:attrNameLst>
                                          <p:attrName>ppt_h</p:attrName>
                                        </p:attrNameLst>
                                      </p:cBhvr>
                                      <p:tavLst>
                                        <p:tav tm="0">
                                          <p:val>
                                            <p:fltVal val="0"/>
                                          </p:val>
                                        </p:tav>
                                        <p:tav tm="100000">
                                          <p:val>
                                            <p:strVal val="#ppt_h"/>
                                          </p:val>
                                        </p:tav>
                                      </p:tavLst>
                                    </p:anim>
                                  </p:childTnLst>
                                  <p:subTnLst>
                                    <p:set>
                                      <p:cBhvr override="childStyle">
                                        <p:cTn dur="1" fill="hold" display="0" masterRel="sameClick" afterEffect="1">
                                          <p:stCondLst>
                                            <p:cond evt="end" delay="0">
                                              <p:tn val="15"/>
                                            </p:cond>
                                          </p:stCondLst>
                                        </p:cTn>
                                        <p:tgtEl>
                                          <p:spTgt spid="137224"/>
                                        </p:tgtEl>
                                        <p:attrNameLst>
                                          <p:attrName>style.visibility</p:attrName>
                                        </p:attrNameLst>
                                      </p:cBhvr>
                                      <p:to>
                                        <p:strVal val="hidden"/>
                                      </p:to>
                                    </p:set>
                                  </p:subTnLst>
                                </p:cTn>
                              </p:par>
                            </p:childTnLst>
                          </p:cTn>
                        </p:par>
                        <p:par>
                          <p:cTn id="19" fill="hold">
                            <p:stCondLst>
                              <p:cond delay="1500"/>
                            </p:stCondLst>
                            <p:childTnLst>
                              <p:par>
                                <p:cTn id="20" presetID="23" presetClass="entr" presetSubtype="288" fill="hold" nodeType="afterEffect">
                                  <p:stCondLst>
                                    <p:cond delay="0"/>
                                  </p:stCondLst>
                                  <p:childTnLst>
                                    <p:set>
                                      <p:cBhvr>
                                        <p:cTn id="21" dur="1" fill="hold">
                                          <p:stCondLst>
                                            <p:cond delay="0"/>
                                          </p:stCondLst>
                                        </p:cTn>
                                        <p:tgtEl>
                                          <p:spTgt spid="137218"/>
                                        </p:tgtEl>
                                        <p:attrNameLst>
                                          <p:attrName>style.visibility</p:attrName>
                                        </p:attrNameLst>
                                      </p:cBhvr>
                                      <p:to>
                                        <p:strVal val="visible"/>
                                      </p:to>
                                    </p:set>
                                    <p:anim calcmode="lin" valueType="num">
                                      <p:cBhvr>
                                        <p:cTn id="22" dur="500" fill="hold"/>
                                        <p:tgtEl>
                                          <p:spTgt spid="137218"/>
                                        </p:tgtEl>
                                        <p:attrNameLst>
                                          <p:attrName>ppt_w</p:attrName>
                                        </p:attrNameLst>
                                      </p:cBhvr>
                                      <p:tavLst>
                                        <p:tav tm="0">
                                          <p:val>
                                            <p:strVal val="4/3*#ppt_w"/>
                                          </p:val>
                                        </p:tav>
                                        <p:tav tm="100000">
                                          <p:val>
                                            <p:strVal val="#ppt_w"/>
                                          </p:val>
                                        </p:tav>
                                      </p:tavLst>
                                    </p:anim>
                                    <p:anim calcmode="lin" valueType="num">
                                      <p:cBhvr>
                                        <p:cTn id="23" dur="500" fill="hold"/>
                                        <p:tgtEl>
                                          <p:spTgt spid="137218"/>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221" grpId="0" animBg="1" autoUpdateAnimBg="0"/>
      <p:bldP spid="137223" grpId="0" animBg="1" autoUpdateAnimBg="0"/>
      <p:bldP spid="137224" grpId="0" animBg="1"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18434" name="TextBox 4"/>
          <p:cNvSpPr txBox="1">
            <a:spLocks noChangeArrowheads="1"/>
          </p:cNvSpPr>
          <p:nvPr/>
        </p:nvSpPr>
        <p:spPr bwMode="auto">
          <a:xfrm>
            <a:off x="2700338" y="476250"/>
            <a:ext cx="3214687" cy="519113"/>
          </a:xfrm>
          <a:prstGeom prst="rect">
            <a:avLst/>
          </a:prstGeom>
          <a:noFill/>
          <a:ln w="9525">
            <a:noFill/>
            <a:miter lim="800000"/>
            <a:headEnd/>
            <a:tailEnd/>
          </a:ln>
        </p:spPr>
        <p:txBody>
          <a:bodyPr>
            <a:spAutoFit/>
          </a:bodyPr>
          <a:lstStyle/>
          <a:p>
            <a:pPr algn="ctr"/>
            <a:r>
              <a:rPr lang="zh-CN" altLang="en-US" b="1">
                <a:solidFill>
                  <a:srgbClr val="7030A0"/>
                </a:solidFill>
                <a:latin typeface="黑体" pitchFamily="2" charset="-122"/>
                <a:ea typeface="黑体" pitchFamily="2" charset="-122"/>
              </a:rPr>
              <a:t>汇 报 提 纲</a:t>
            </a:r>
          </a:p>
        </p:txBody>
      </p:sp>
      <p:graphicFrame>
        <p:nvGraphicFramePr>
          <p:cNvPr id="7" name="图示 6"/>
          <p:cNvGraphicFramePr/>
          <p:nvPr/>
        </p:nvGraphicFramePr>
        <p:xfrm>
          <a:off x="683568" y="1844824"/>
          <a:ext cx="7704856" cy="453650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9"/>
          <p:cNvSpPr>
            <a:spLocks noGrp="1" noRot="1" noChangeArrowheads="1"/>
          </p:cNvSpPr>
          <p:nvPr>
            <p:ph idx="4294967295"/>
          </p:nvPr>
        </p:nvSpPr>
        <p:spPr>
          <a:xfrm>
            <a:off x="285750" y="500063"/>
            <a:ext cx="7056438" cy="584200"/>
          </a:xfrm>
        </p:spPr>
        <p:txBody>
          <a:bodyPr/>
          <a:lstStyle/>
          <a:p>
            <a:pPr>
              <a:buFont typeface="Wingdings" pitchFamily="2" charset="2"/>
              <a:buNone/>
            </a:pPr>
            <a:r>
              <a:rPr lang="en-US" altLang="zh-CN" sz="2800" b="1" smtClean="0">
                <a:solidFill>
                  <a:srgbClr val="2F17E3"/>
                </a:solidFill>
                <a:latin typeface="黑体" pitchFamily="2" charset="-122"/>
                <a:ea typeface="黑体" pitchFamily="2" charset="-122"/>
              </a:rPr>
              <a:t>1</a:t>
            </a:r>
            <a:r>
              <a:rPr lang="zh-CN" altLang="en-US" sz="2800" b="1" smtClean="0">
                <a:solidFill>
                  <a:srgbClr val="2F17E3"/>
                </a:solidFill>
                <a:latin typeface="黑体" pitchFamily="2" charset="-122"/>
                <a:ea typeface="黑体" pitchFamily="2" charset="-122"/>
              </a:rPr>
              <a:t>、武昌本部核心研究中心</a:t>
            </a:r>
            <a:endParaRPr lang="zh-CN" altLang="en-US" sz="2800" smtClean="0">
              <a:solidFill>
                <a:srgbClr val="2F17E3"/>
              </a:solidFill>
              <a:latin typeface="黑体" pitchFamily="2" charset="-122"/>
              <a:ea typeface="黑体" pitchFamily="2" charset="-122"/>
            </a:endParaRPr>
          </a:p>
        </p:txBody>
      </p:sp>
      <p:sp>
        <p:nvSpPr>
          <p:cNvPr id="36866" name="TextBox 6"/>
          <p:cNvSpPr txBox="1">
            <a:spLocks noChangeArrowheads="1"/>
          </p:cNvSpPr>
          <p:nvPr/>
        </p:nvSpPr>
        <p:spPr bwMode="auto">
          <a:xfrm>
            <a:off x="4716463" y="2205038"/>
            <a:ext cx="4141787" cy="1200150"/>
          </a:xfrm>
          <a:prstGeom prst="rect">
            <a:avLst/>
          </a:prstGeom>
          <a:noFill/>
          <a:ln w="9525">
            <a:noFill/>
            <a:miter lim="800000"/>
            <a:headEnd/>
            <a:tailEnd/>
          </a:ln>
        </p:spPr>
        <p:txBody>
          <a:bodyPr anchor="ctr" anchorCtr="1">
            <a:spAutoFit/>
          </a:bodyPr>
          <a:lstStyle/>
          <a:p>
            <a:pPr>
              <a:spcBef>
                <a:spcPct val="20000"/>
              </a:spcBef>
              <a:buClr>
                <a:schemeClr val="hlink"/>
              </a:buClr>
              <a:buSzPct val="90000"/>
            </a:pPr>
            <a:r>
              <a:rPr lang="zh-CN" altLang="en-US" sz="2400" dirty="0" smtClean="0">
                <a:latin typeface="黑体" pitchFamily="2" charset="-122"/>
                <a:ea typeface="黑体" pitchFamily="2" charset="-122"/>
              </a:rPr>
              <a:t>    按照</a:t>
            </a:r>
            <a:r>
              <a:rPr lang="zh-CN" altLang="en-US" sz="2400" dirty="0">
                <a:latin typeface="黑体" pitchFamily="2" charset="-122"/>
                <a:ea typeface="黑体" pitchFamily="2" charset="-122"/>
              </a:rPr>
              <a:t>国际一流、国内领先的定位，优化设计，打造了国家级科研强所的形象。</a:t>
            </a:r>
          </a:p>
        </p:txBody>
      </p:sp>
      <p:sp>
        <p:nvSpPr>
          <p:cNvPr id="36867"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36868"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pic>
        <p:nvPicPr>
          <p:cNvPr id="36869" name="Picture 2" descr="OCRI310"/>
          <p:cNvPicPr>
            <a:picLocks noChangeAspect="1" noChangeArrowheads="1"/>
          </p:cNvPicPr>
          <p:nvPr/>
        </p:nvPicPr>
        <p:blipFill>
          <a:blip r:embed="rId2"/>
          <a:srcRect/>
          <a:stretch>
            <a:fillRect/>
          </a:stretch>
        </p:blipFill>
        <p:spPr bwMode="auto">
          <a:xfrm>
            <a:off x="3203575" y="4149725"/>
            <a:ext cx="5621338" cy="2374900"/>
          </a:xfrm>
          <a:prstGeom prst="rect">
            <a:avLst/>
          </a:prstGeom>
          <a:noFill/>
          <a:ln w="9525">
            <a:noFill/>
            <a:miter lim="800000"/>
            <a:headEnd/>
            <a:tailEnd/>
          </a:ln>
        </p:spPr>
      </p:pic>
      <p:pic>
        <p:nvPicPr>
          <p:cNvPr id="36870" name="Picture 3" descr="油料所大楼2010MD2"/>
          <p:cNvPicPr>
            <a:picLocks noChangeAspect="1" noChangeArrowheads="1"/>
          </p:cNvPicPr>
          <p:nvPr/>
        </p:nvPicPr>
        <p:blipFill>
          <a:blip r:embed="rId3"/>
          <a:srcRect/>
          <a:stretch>
            <a:fillRect/>
          </a:stretch>
        </p:blipFill>
        <p:spPr bwMode="auto">
          <a:xfrm>
            <a:off x="323850" y="2060575"/>
            <a:ext cx="4078288" cy="2732088"/>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9"/>
          <p:cNvSpPr>
            <a:spLocks noGrp="1" noRot="1" noChangeArrowheads="1"/>
          </p:cNvSpPr>
          <p:nvPr>
            <p:ph idx="4294967295"/>
          </p:nvPr>
        </p:nvSpPr>
        <p:spPr>
          <a:xfrm>
            <a:off x="684213" y="1714488"/>
            <a:ext cx="7929562" cy="1938992"/>
          </a:xfrm>
        </p:spPr>
        <p:txBody>
          <a:bodyPr>
            <a:spAutoFit/>
          </a:bodyPr>
          <a:lstStyle/>
          <a:p>
            <a:pPr marL="0">
              <a:buFontTx/>
              <a:buNone/>
            </a:pPr>
            <a:r>
              <a:rPr lang="zh-CN" altLang="en-US" sz="2400" dirty="0" smtClean="0">
                <a:latin typeface="黑体" pitchFamily="2" charset="-122"/>
                <a:ea typeface="黑体" pitchFamily="2" charset="-122"/>
              </a:rPr>
              <a:t>    种质资源的发掘与创新利用研究， 油脂形成分子机理与高含油量调控技术研究，超高产、超高含油量、广适、优质高效油料品种选育，油料轻简与环境友好栽培技术、循环利用与可持续发展研究等。为我国最大的油料研究综合示范基地。</a:t>
            </a:r>
          </a:p>
        </p:txBody>
      </p:sp>
      <p:sp>
        <p:nvSpPr>
          <p:cNvPr id="37890" name="Rectangle 2"/>
          <p:cNvSpPr txBox="1">
            <a:spLocks noChangeArrowheads="1"/>
          </p:cNvSpPr>
          <p:nvPr/>
        </p:nvSpPr>
        <p:spPr bwMode="auto">
          <a:xfrm>
            <a:off x="428625" y="500063"/>
            <a:ext cx="8229600" cy="736600"/>
          </a:xfrm>
          <a:prstGeom prst="rect">
            <a:avLst/>
          </a:prstGeom>
          <a:noFill/>
          <a:ln w="9525">
            <a:noFill/>
            <a:miter lim="800000"/>
            <a:headEnd/>
            <a:tailEnd/>
          </a:ln>
        </p:spPr>
        <p:txBody>
          <a:bodyPr/>
          <a:lstStyle/>
          <a:p>
            <a:pPr>
              <a:spcBef>
                <a:spcPct val="20000"/>
              </a:spcBef>
              <a:buClr>
                <a:schemeClr val="hlink"/>
              </a:buClr>
              <a:buSzPct val="90000"/>
            </a:pPr>
            <a:r>
              <a:rPr lang="en-US" altLang="zh-CN" b="1">
                <a:solidFill>
                  <a:srgbClr val="2F17E3"/>
                </a:solidFill>
                <a:latin typeface="黑体" pitchFamily="2" charset="-122"/>
                <a:ea typeface="黑体" pitchFamily="2" charset="-122"/>
              </a:rPr>
              <a:t>2</a:t>
            </a:r>
            <a:r>
              <a:rPr lang="zh-CN" altLang="en-US" b="1">
                <a:solidFill>
                  <a:srgbClr val="2F17E3"/>
                </a:solidFill>
                <a:latin typeface="黑体" pitchFamily="2" charset="-122"/>
                <a:ea typeface="黑体" pitchFamily="2" charset="-122"/>
              </a:rPr>
              <a:t>、阳逻综合试验基地</a:t>
            </a:r>
            <a:endParaRPr lang="zh-CN" altLang="en-US" sz="3600" b="1">
              <a:solidFill>
                <a:srgbClr val="2F17E3"/>
              </a:solidFill>
              <a:latin typeface="黑体" pitchFamily="2" charset="-122"/>
              <a:ea typeface="黑体" pitchFamily="2" charset="-122"/>
            </a:endParaRPr>
          </a:p>
        </p:txBody>
      </p:sp>
      <p:sp>
        <p:nvSpPr>
          <p:cNvPr id="37891"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pic>
        <p:nvPicPr>
          <p:cNvPr id="37892" name="Picture 3" descr="11"/>
          <p:cNvPicPr>
            <a:picLocks noChangeAspect="1" noChangeArrowheads="1"/>
          </p:cNvPicPr>
          <p:nvPr/>
        </p:nvPicPr>
        <p:blipFill>
          <a:blip r:embed="rId2"/>
          <a:srcRect/>
          <a:stretch>
            <a:fillRect/>
          </a:stretch>
        </p:blipFill>
        <p:spPr bwMode="auto">
          <a:xfrm>
            <a:off x="0" y="3716338"/>
            <a:ext cx="9144000" cy="2668587"/>
          </a:xfrm>
          <a:prstGeom prst="rect">
            <a:avLst/>
          </a:prstGeom>
          <a:noFill/>
          <a:ln w="9525">
            <a:noFill/>
            <a:miter lim="800000"/>
            <a:headEnd/>
            <a:tailEnd/>
          </a:ln>
        </p:spPr>
      </p:pic>
      <p:sp>
        <p:nvSpPr>
          <p:cNvPr id="37893" name="Rectangle 4"/>
          <p:cNvSpPr>
            <a:spLocks noChangeArrowheads="1"/>
          </p:cNvSpPr>
          <p:nvPr/>
        </p:nvSpPr>
        <p:spPr bwMode="auto">
          <a:xfrm>
            <a:off x="611188" y="4076700"/>
            <a:ext cx="8229600" cy="1143000"/>
          </a:xfrm>
          <a:prstGeom prst="rect">
            <a:avLst/>
          </a:prstGeom>
          <a:noFill/>
          <a:ln w="9525">
            <a:noFill/>
            <a:miter lim="800000"/>
            <a:headEnd/>
            <a:tailEnd/>
          </a:ln>
        </p:spPr>
        <p:txBody>
          <a:bodyPr anchor="ctr"/>
          <a:lstStyle/>
          <a:p>
            <a:pPr algn="ctr"/>
            <a:r>
              <a:rPr lang="zh-CN" altLang="en-US" sz="2400" b="1">
                <a:solidFill>
                  <a:srgbClr val="0000CC"/>
                </a:solidFill>
                <a:latin typeface="黑体" pitchFamily="2" charset="-122"/>
                <a:ea typeface="黑体" pitchFamily="2" charset="-122"/>
              </a:rPr>
              <a:t>阳逻综合试验基地（占地约</a:t>
            </a:r>
            <a:r>
              <a:rPr lang="zh-CN" altLang="zh-CN" sz="2400" b="1">
                <a:solidFill>
                  <a:srgbClr val="0000CC"/>
                </a:solidFill>
                <a:latin typeface="黑体" pitchFamily="2" charset="-122"/>
                <a:ea typeface="黑体" pitchFamily="2" charset="-122"/>
              </a:rPr>
              <a:t>1000</a:t>
            </a:r>
            <a:r>
              <a:rPr lang="zh-CN" altLang="en-US" sz="2400" b="1">
                <a:solidFill>
                  <a:srgbClr val="0000CC"/>
                </a:solidFill>
                <a:latin typeface="黑体" pitchFamily="2" charset="-122"/>
                <a:ea typeface="黑体" pitchFamily="2" charset="-122"/>
              </a:rPr>
              <a:t>亩）</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9"/>
          <p:cNvSpPr>
            <a:spLocks noGrp="1" noRot="1" noChangeArrowheads="1"/>
          </p:cNvSpPr>
          <p:nvPr>
            <p:ph idx="4294967295"/>
          </p:nvPr>
        </p:nvSpPr>
        <p:spPr>
          <a:xfrm>
            <a:off x="395288" y="404813"/>
            <a:ext cx="7056437" cy="584200"/>
          </a:xfrm>
        </p:spPr>
        <p:txBody>
          <a:bodyPr/>
          <a:lstStyle/>
          <a:p>
            <a:pPr>
              <a:buFont typeface="Wingdings" pitchFamily="2" charset="2"/>
              <a:buNone/>
            </a:pPr>
            <a:r>
              <a:rPr lang="en-US" altLang="zh-CN" sz="2800" b="1" smtClean="0">
                <a:solidFill>
                  <a:srgbClr val="2F17E3"/>
                </a:solidFill>
                <a:latin typeface="黑体" pitchFamily="2" charset="-122"/>
                <a:ea typeface="黑体" pitchFamily="2" charset="-122"/>
              </a:rPr>
              <a:t>2</a:t>
            </a:r>
            <a:r>
              <a:rPr lang="zh-CN" altLang="en-US" sz="2800" b="1" smtClean="0">
                <a:solidFill>
                  <a:srgbClr val="2F17E3"/>
                </a:solidFill>
                <a:latin typeface="黑体" pitchFamily="2" charset="-122"/>
                <a:ea typeface="黑体" pitchFamily="2" charset="-122"/>
              </a:rPr>
              <a:t>、阳逻综合试验基地</a:t>
            </a:r>
          </a:p>
        </p:txBody>
      </p:sp>
      <p:pic>
        <p:nvPicPr>
          <p:cNvPr id="38914" name="Picture 1" descr="F:\Pictures\101MSDCF\DSC03008.JPG"/>
          <p:cNvPicPr>
            <a:picLocks noChangeAspect="1" noChangeArrowheads="1"/>
          </p:cNvPicPr>
          <p:nvPr/>
        </p:nvPicPr>
        <p:blipFill>
          <a:blip r:embed="rId3"/>
          <a:srcRect/>
          <a:stretch>
            <a:fillRect/>
          </a:stretch>
        </p:blipFill>
        <p:spPr bwMode="auto">
          <a:xfrm>
            <a:off x="381000" y="2292350"/>
            <a:ext cx="2670175" cy="1670050"/>
          </a:xfrm>
          <a:prstGeom prst="rect">
            <a:avLst/>
          </a:prstGeom>
          <a:noFill/>
          <a:ln w="9525">
            <a:noFill/>
            <a:miter lim="800000"/>
            <a:headEnd/>
            <a:tailEnd/>
          </a:ln>
        </p:spPr>
      </p:pic>
      <p:pic>
        <p:nvPicPr>
          <p:cNvPr id="38915" name="图片 8" descr="DSC02947.JPG"/>
          <p:cNvPicPr>
            <a:picLocks noChangeAspect="1"/>
          </p:cNvPicPr>
          <p:nvPr/>
        </p:nvPicPr>
        <p:blipFill>
          <a:blip r:embed="rId4"/>
          <a:srcRect/>
          <a:stretch>
            <a:fillRect/>
          </a:stretch>
        </p:blipFill>
        <p:spPr bwMode="auto">
          <a:xfrm>
            <a:off x="4859338" y="1989138"/>
            <a:ext cx="2886075" cy="1771650"/>
          </a:xfrm>
          <a:prstGeom prst="rect">
            <a:avLst/>
          </a:prstGeom>
          <a:noFill/>
          <a:ln w="9525">
            <a:noFill/>
            <a:miter lim="800000"/>
            <a:headEnd/>
            <a:tailEnd/>
          </a:ln>
        </p:spPr>
      </p:pic>
      <p:sp>
        <p:nvSpPr>
          <p:cNvPr id="38916" name="TextBox 8"/>
          <p:cNvSpPr txBox="1">
            <a:spLocks noChangeArrowheads="1"/>
          </p:cNvSpPr>
          <p:nvPr/>
        </p:nvSpPr>
        <p:spPr bwMode="auto">
          <a:xfrm>
            <a:off x="2714625" y="3643313"/>
            <a:ext cx="3124200" cy="1552575"/>
          </a:xfrm>
          <a:prstGeom prst="rect">
            <a:avLst/>
          </a:prstGeom>
          <a:noFill/>
          <a:ln w="9525">
            <a:noFill/>
            <a:miter lim="800000"/>
            <a:headEnd/>
            <a:tailEnd/>
          </a:ln>
        </p:spPr>
        <p:txBody>
          <a:bodyPr>
            <a:spAutoFit/>
          </a:bodyPr>
          <a:lstStyle/>
          <a:p>
            <a:pPr>
              <a:spcBef>
                <a:spcPct val="20000"/>
              </a:spcBef>
              <a:buClr>
                <a:schemeClr val="hlink"/>
              </a:buClr>
              <a:buSzPct val="90000"/>
            </a:pPr>
            <a:r>
              <a:rPr lang="zh-CN" altLang="en-US" sz="2400">
                <a:latin typeface="隶书" pitchFamily="49" charset="-122"/>
                <a:ea typeface="隶书" pitchFamily="49" charset="-122"/>
              </a:rPr>
              <a:t>  建成了目前我所规模最大，功能复合，设施条件较为配套的综合示范基地。</a:t>
            </a:r>
          </a:p>
        </p:txBody>
      </p:sp>
      <p:cxnSp>
        <p:nvCxnSpPr>
          <p:cNvPr id="18" name="直接箭头连接符 17"/>
          <p:cNvCxnSpPr/>
          <p:nvPr/>
        </p:nvCxnSpPr>
        <p:spPr>
          <a:xfrm flipH="1">
            <a:off x="1600200" y="5029200"/>
            <a:ext cx="1066800" cy="0"/>
          </a:xfrm>
          <a:prstGeom prst="straightConnector1">
            <a:avLst/>
          </a:prstGeom>
          <a:ln w="57150">
            <a:solidFill>
              <a:schemeClr val="accent6"/>
            </a:solidFill>
            <a:tailEnd type="non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flipV="1">
            <a:off x="1600200" y="3962400"/>
            <a:ext cx="0" cy="1066800"/>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a:off x="3924300" y="5300663"/>
            <a:ext cx="0" cy="304800"/>
          </a:xfrm>
          <a:prstGeom prst="straightConnector1">
            <a:avLst/>
          </a:prstGeom>
          <a:ln w="57150">
            <a:solidFill>
              <a:schemeClr val="accent6"/>
            </a:solidFill>
            <a:tailEnd type="none"/>
          </a:ln>
        </p:spPr>
        <p:style>
          <a:lnRef idx="1">
            <a:schemeClr val="accent1"/>
          </a:lnRef>
          <a:fillRef idx="0">
            <a:schemeClr val="accent1"/>
          </a:fillRef>
          <a:effectRef idx="0">
            <a:schemeClr val="accent1"/>
          </a:effectRef>
          <a:fontRef idx="minor">
            <a:schemeClr val="tx1"/>
          </a:fontRef>
        </p:style>
      </p:cxnSp>
      <p:cxnSp>
        <p:nvCxnSpPr>
          <p:cNvPr id="24" name="直接箭头连接符 23"/>
          <p:cNvCxnSpPr/>
          <p:nvPr/>
        </p:nvCxnSpPr>
        <p:spPr>
          <a:xfrm>
            <a:off x="3924300" y="5589588"/>
            <a:ext cx="1223963" cy="0"/>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flipV="1">
            <a:off x="3886200" y="2819400"/>
            <a:ext cx="0" cy="708025"/>
          </a:xfrm>
          <a:prstGeom prst="straightConnector1">
            <a:avLst/>
          </a:prstGeom>
          <a:ln w="57150">
            <a:solidFill>
              <a:schemeClr val="accent6"/>
            </a:solidFill>
            <a:tailEnd type="none"/>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a:off x="3886200" y="2819400"/>
            <a:ext cx="942975" cy="0"/>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38923"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38924"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pic>
        <p:nvPicPr>
          <p:cNvPr id="38925" name="Picture 2" descr="DSC_1199"/>
          <p:cNvPicPr>
            <a:picLocks noChangeAspect="1" noChangeArrowheads="1"/>
          </p:cNvPicPr>
          <p:nvPr/>
        </p:nvPicPr>
        <p:blipFill>
          <a:blip r:embed="rId5"/>
          <a:srcRect/>
          <a:stretch>
            <a:fillRect/>
          </a:stretch>
        </p:blipFill>
        <p:spPr bwMode="auto">
          <a:xfrm>
            <a:off x="5148263" y="4868863"/>
            <a:ext cx="3671887" cy="1798637"/>
          </a:xfrm>
          <a:prstGeom prst="rect">
            <a:avLst/>
          </a:prstGeom>
          <a:noFill/>
          <a:ln w="9525">
            <a:noFill/>
            <a:miter lim="800000"/>
            <a:headEnd/>
            <a:tailEnd/>
          </a:ln>
        </p:spPr>
      </p:pic>
    </p:spTree>
  </p:cSld>
  <p:clrMapOvr>
    <a:masterClrMapping/>
  </p:clrMapOvr>
  <p:transition spd="slow">
    <p:pull dir="rd"/>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9"/>
          <p:cNvSpPr>
            <a:spLocks noGrp="1" noRot="1" noChangeArrowheads="1"/>
          </p:cNvSpPr>
          <p:nvPr>
            <p:ph idx="4294967295"/>
          </p:nvPr>
        </p:nvSpPr>
        <p:spPr>
          <a:xfrm>
            <a:off x="6143625" y="1773238"/>
            <a:ext cx="2667000" cy="4495800"/>
          </a:xfrm>
        </p:spPr>
        <p:txBody>
          <a:bodyPr>
            <a:spAutoFit/>
          </a:bodyPr>
          <a:lstStyle/>
          <a:p>
            <a:pPr>
              <a:lnSpc>
                <a:spcPts val="3100"/>
              </a:lnSpc>
              <a:buFont typeface="Wingdings" pitchFamily="2" charset="2"/>
              <a:buNone/>
            </a:pPr>
            <a:r>
              <a:rPr lang="zh-CN" altLang="en-US" sz="2600" smtClean="0">
                <a:latin typeface="隶书" pitchFamily="49" charset="-122"/>
                <a:ea typeface="隶书" pitchFamily="49" charset="-122"/>
              </a:rPr>
              <a:t>     </a:t>
            </a:r>
            <a:r>
              <a:rPr lang="zh-CN" altLang="en-US" sz="2400" smtClean="0">
                <a:latin typeface="黑体" pitchFamily="2" charset="-122"/>
                <a:ea typeface="黑体" pitchFamily="2" charset="-122"/>
              </a:rPr>
              <a:t>位于长江中下游，三面环水，具备良好的天然隔离条件。</a:t>
            </a:r>
          </a:p>
          <a:p>
            <a:pPr>
              <a:lnSpc>
                <a:spcPts val="3100"/>
              </a:lnSpc>
              <a:buFont typeface="Wingdings" pitchFamily="2" charset="2"/>
              <a:buNone/>
            </a:pPr>
            <a:r>
              <a:rPr lang="zh-CN" altLang="en-US" sz="2400" smtClean="0">
                <a:latin typeface="黑体" pitchFamily="2" charset="-122"/>
                <a:ea typeface="黑体" pitchFamily="2" charset="-122"/>
              </a:rPr>
              <a:t>     开展转基因油菜成分定性、定量检测分析，及生物安全突发事件的预测和预警。为我所专业型基地。</a:t>
            </a:r>
          </a:p>
        </p:txBody>
      </p:sp>
      <p:sp>
        <p:nvSpPr>
          <p:cNvPr id="40962" name="TextBox 5"/>
          <p:cNvSpPr txBox="1">
            <a:spLocks noChangeArrowheads="1"/>
          </p:cNvSpPr>
          <p:nvPr/>
        </p:nvSpPr>
        <p:spPr bwMode="auto">
          <a:xfrm>
            <a:off x="571500" y="500063"/>
            <a:ext cx="3935413" cy="519112"/>
          </a:xfrm>
          <a:prstGeom prst="rect">
            <a:avLst/>
          </a:prstGeom>
          <a:noFill/>
          <a:ln w="9525">
            <a:noFill/>
            <a:miter lim="800000"/>
            <a:headEnd/>
            <a:tailEnd/>
          </a:ln>
        </p:spPr>
        <p:txBody>
          <a:bodyPr wrap="none">
            <a:spAutoFit/>
          </a:bodyPr>
          <a:lstStyle/>
          <a:p>
            <a:pPr>
              <a:spcBef>
                <a:spcPct val="20000"/>
              </a:spcBef>
              <a:buClr>
                <a:schemeClr val="hlink"/>
              </a:buClr>
              <a:buSzPct val="90000"/>
            </a:pPr>
            <a:r>
              <a:rPr lang="en-US" altLang="zh-CN" b="1">
                <a:solidFill>
                  <a:srgbClr val="2F17E3"/>
                </a:solidFill>
                <a:latin typeface="黑体" pitchFamily="2" charset="-122"/>
                <a:ea typeface="黑体" pitchFamily="2" charset="-122"/>
              </a:rPr>
              <a:t>3</a:t>
            </a:r>
            <a:r>
              <a:rPr lang="zh-CN" altLang="en-US" b="1">
                <a:solidFill>
                  <a:srgbClr val="2F17E3"/>
                </a:solidFill>
                <a:latin typeface="黑体" pitchFamily="2" charset="-122"/>
                <a:ea typeface="黑体" pitchFamily="2" charset="-122"/>
              </a:rPr>
              <a:t>、汉川转基因试验基地</a:t>
            </a:r>
            <a:endParaRPr lang="zh-CN" altLang="en-US">
              <a:solidFill>
                <a:srgbClr val="2F17E3"/>
              </a:solidFill>
              <a:latin typeface="黑体" pitchFamily="2" charset="-122"/>
              <a:ea typeface="黑体" pitchFamily="2" charset="-122"/>
            </a:endParaRPr>
          </a:p>
        </p:txBody>
      </p:sp>
      <p:pic>
        <p:nvPicPr>
          <p:cNvPr id="40963" name="Picture 4" descr="02"/>
          <p:cNvPicPr>
            <a:picLocks noChangeAspect="1" noChangeArrowheads="1"/>
          </p:cNvPicPr>
          <p:nvPr/>
        </p:nvPicPr>
        <p:blipFill>
          <a:blip r:embed="rId2"/>
          <a:srcRect/>
          <a:stretch>
            <a:fillRect/>
          </a:stretch>
        </p:blipFill>
        <p:spPr bwMode="auto">
          <a:xfrm>
            <a:off x="381000" y="1928813"/>
            <a:ext cx="5911850" cy="4179887"/>
          </a:xfrm>
          <a:prstGeom prst="rect">
            <a:avLst/>
          </a:prstGeom>
          <a:noFill/>
          <a:ln w="9525">
            <a:noFill/>
            <a:miter lim="800000"/>
            <a:headEnd/>
            <a:tailEnd/>
          </a:ln>
        </p:spPr>
      </p:pic>
      <p:sp>
        <p:nvSpPr>
          <p:cNvPr id="40964"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0965"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5"/>
          <p:cNvSpPr>
            <a:spLocks noChangeArrowheads="1"/>
          </p:cNvSpPr>
          <p:nvPr/>
        </p:nvSpPr>
        <p:spPr bwMode="auto">
          <a:xfrm>
            <a:off x="1571625" y="5286375"/>
            <a:ext cx="3095625" cy="830263"/>
          </a:xfrm>
          <a:prstGeom prst="rect">
            <a:avLst/>
          </a:prstGeom>
          <a:noFill/>
          <a:ln w="9525">
            <a:noFill/>
            <a:miter lim="800000"/>
            <a:headEnd/>
            <a:tailEnd/>
          </a:ln>
        </p:spPr>
        <p:txBody>
          <a:bodyPr anchor="ctr">
            <a:spAutoFit/>
          </a:bodyPr>
          <a:lstStyle/>
          <a:p>
            <a:pPr>
              <a:spcBef>
                <a:spcPct val="20000"/>
              </a:spcBef>
              <a:buClr>
                <a:schemeClr val="hlink"/>
              </a:buClr>
              <a:buSzPct val="90000"/>
              <a:buFont typeface="Wingdings" pitchFamily="2" charset="2"/>
              <a:buNone/>
            </a:pPr>
            <a:r>
              <a:rPr lang="zh-CN" altLang="en-US" sz="2400">
                <a:latin typeface="黑体" pitchFamily="2" charset="-122"/>
                <a:ea typeface="黑体" pitchFamily="2" charset="-122"/>
              </a:rPr>
              <a:t>设施配套，基地具备良好的天然隔离条件</a:t>
            </a:r>
          </a:p>
        </p:txBody>
      </p:sp>
      <p:pic>
        <p:nvPicPr>
          <p:cNvPr id="41986" name="Picture 11" descr="照片1 043"/>
          <p:cNvPicPr>
            <a:picLocks noChangeAspect="1" noChangeArrowheads="1"/>
          </p:cNvPicPr>
          <p:nvPr/>
        </p:nvPicPr>
        <p:blipFill>
          <a:blip r:embed="rId2"/>
          <a:srcRect/>
          <a:stretch>
            <a:fillRect/>
          </a:stretch>
        </p:blipFill>
        <p:spPr bwMode="auto">
          <a:xfrm>
            <a:off x="714375" y="2143125"/>
            <a:ext cx="3816350" cy="2709863"/>
          </a:xfrm>
          <a:prstGeom prst="rect">
            <a:avLst/>
          </a:prstGeom>
          <a:noFill/>
          <a:ln w="9525">
            <a:noFill/>
            <a:miter lim="800000"/>
            <a:headEnd/>
            <a:tailEnd/>
          </a:ln>
        </p:spPr>
      </p:pic>
      <p:sp>
        <p:nvSpPr>
          <p:cNvPr id="41987" name="Text Box 12"/>
          <p:cNvSpPr txBox="1">
            <a:spLocks noChangeArrowheads="1"/>
          </p:cNvSpPr>
          <p:nvPr/>
        </p:nvSpPr>
        <p:spPr bwMode="auto">
          <a:xfrm>
            <a:off x="4786313" y="2143125"/>
            <a:ext cx="2520950" cy="830263"/>
          </a:xfrm>
          <a:prstGeom prst="rect">
            <a:avLst/>
          </a:prstGeom>
          <a:noFill/>
          <a:ln w="9525" algn="ctr">
            <a:noFill/>
            <a:miter lim="800000"/>
            <a:headEnd/>
            <a:tailEnd/>
          </a:ln>
        </p:spPr>
        <p:txBody>
          <a:bodyPr>
            <a:spAutoFit/>
          </a:bodyPr>
          <a:lstStyle/>
          <a:p>
            <a:pPr>
              <a:spcBef>
                <a:spcPct val="50000"/>
              </a:spcBef>
              <a:buClr>
                <a:schemeClr val="hlink"/>
              </a:buClr>
              <a:buSzPct val="90000"/>
              <a:buFont typeface="Wingdings" pitchFamily="2" charset="2"/>
              <a:buNone/>
            </a:pPr>
            <a:r>
              <a:rPr lang="zh-CN" altLang="en-US" sz="2400">
                <a:latin typeface="黑体" pitchFamily="2" charset="-122"/>
                <a:ea typeface="黑体" pitchFamily="2" charset="-122"/>
              </a:rPr>
              <a:t>基地封闭管理，保障生物安全</a:t>
            </a:r>
          </a:p>
        </p:txBody>
      </p:sp>
      <p:sp>
        <p:nvSpPr>
          <p:cNvPr id="41988" name="Rectangle 9"/>
          <p:cNvSpPr txBox="1">
            <a:spLocks noRot="1" noChangeArrowheads="1"/>
          </p:cNvSpPr>
          <p:nvPr/>
        </p:nvSpPr>
        <p:spPr bwMode="auto">
          <a:xfrm>
            <a:off x="571500" y="571500"/>
            <a:ext cx="4824413" cy="571500"/>
          </a:xfrm>
          <a:prstGeom prst="rect">
            <a:avLst/>
          </a:prstGeom>
          <a:noFill/>
          <a:ln w="9525">
            <a:noFill/>
            <a:miter lim="800000"/>
            <a:headEnd/>
            <a:tailEnd/>
          </a:ln>
        </p:spPr>
        <p:txBody>
          <a:bodyPr/>
          <a:lstStyle/>
          <a:p>
            <a:pPr marL="342900" indent="-342900">
              <a:lnSpc>
                <a:spcPct val="90000"/>
              </a:lnSpc>
              <a:spcBef>
                <a:spcPct val="20000"/>
              </a:spcBef>
              <a:buClr>
                <a:schemeClr val="tx2"/>
              </a:buClr>
              <a:buSzPct val="90000"/>
              <a:buFont typeface="Wingdings" pitchFamily="2" charset="2"/>
              <a:buNone/>
            </a:pPr>
            <a:r>
              <a:rPr lang="en-US" altLang="zh-CN" b="1">
                <a:solidFill>
                  <a:srgbClr val="2F17E3"/>
                </a:solidFill>
                <a:latin typeface="黑体" pitchFamily="2" charset="-122"/>
                <a:ea typeface="黑体" pitchFamily="2" charset="-122"/>
              </a:rPr>
              <a:t>3</a:t>
            </a:r>
            <a:r>
              <a:rPr lang="zh-CN" altLang="en-US" b="1">
                <a:solidFill>
                  <a:srgbClr val="2F17E3"/>
                </a:solidFill>
                <a:latin typeface="黑体" pitchFamily="2" charset="-122"/>
                <a:ea typeface="黑体" pitchFamily="2" charset="-122"/>
              </a:rPr>
              <a:t>、汉川转基因试验基地</a:t>
            </a:r>
            <a:endParaRPr lang="en-US" altLang="zh-CN" b="1">
              <a:solidFill>
                <a:srgbClr val="2F17E3"/>
              </a:solidFill>
              <a:latin typeface="黑体" pitchFamily="2" charset="-122"/>
              <a:ea typeface="黑体" pitchFamily="2" charset="-122"/>
            </a:endParaRPr>
          </a:p>
        </p:txBody>
      </p:sp>
      <p:pic>
        <p:nvPicPr>
          <p:cNvPr id="41989" name="Picture 4" descr="100_1287"/>
          <p:cNvPicPr>
            <a:picLocks noChangeAspect="1" noChangeArrowheads="1"/>
          </p:cNvPicPr>
          <p:nvPr/>
        </p:nvPicPr>
        <p:blipFill>
          <a:blip r:embed="rId3"/>
          <a:srcRect/>
          <a:stretch>
            <a:fillRect/>
          </a:stretch>
        </p:blipFill>
        <p:spPr bwMode="auto">
          <a:xfrm>
            <a:off x="4724400" y="3311525"/>
            <a:ext cx="3673475" cy="2757488"/>
          </a:xfrm>
          <a:prstGeom prst="rect">
            <a:avLst/>
          </a:prstGeom>
          <a:noFill/>
          <a:ln w="9525">
            <a:noFill/>
            <a:miter lim="800000"/>
            <a:headEnd/>
            <a:tailEnd/>
          </a:ln>
        </p:spPr>
      </p:pic>
      <p:sp>
        <p:nvSpPr>
          <p:cNvPr id="41990"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1991"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9"/>
          <p:cNvSpPr>
            <a:spLocks noGrp="1" noRot="1" noChangeArrowheads="1"/>
          </p:cNvSpPr>
          <p:nvPr>
            <p:ph idx="4294967295"/>
          </p:nvPr>
        </p:nvSpPr>
        <p:spPr>
          <a:xfrm>
            <a:off x="500063" y="1857375"/>
            <a:ext cx="8075612" cy="1705082"/>
          </a:xfrm>
        </p:spPr>
        <p:txBody>
          <a:bodyPr>
            <a:spAutoFit/>
          </a:bodyPr>
          <a:lstStyle/>
          <a:p>
            <a:pPr>
              <a:buFont typeface="Wingdings" pitchFamily="2" charset="2"/>
              <a:buNone/>
            </a:pPr>
            <a:r>
              <a:rPr lang="zh-CN" altLang="en-US" sz="2800" dirty="0" smtClean="0">
                <a:latin typeface="隶书" pitchFamily="49" charset="-122"/>
                <a:ea typeface="隶书" pitchFamily="49" charset="-122"/>
              </a:rPr>
              <a:t>     </a:t>
            </a:r>
            <a:r>
              <a:rPr lang="zh-CN" altLang="en-US" sz="2400" dirty="0" smtClean="0">
                <a:latin typeface="黑体" pitchFamily="2" charset="-122"/>
                <a:ea typeface="黑体" pitchFamily="2" charset="-122"/>
              </a:rPr>
              <a:t>位于长江上游地区，利用其反季节特点。</a:t>
            </a:r>
          </a:p>
          <a:p>
            <a:pPr>
              <a:buFont typeface="Wingdings" pitchFamily="2" charset="2"/>
              <a:buNone/>
            </a:pPr>
            <a:r>
              <a:rPr lang="zh-CN" altLang="en-US" sz="2400" dirty="0" smtClean="0">
                <a:latin typeface="黑体" pitchFamily="2" charset="-122"/>
                <a:ea typeface="黑体" pitchFamily="2" charset="-122"/>
              </a:rPr>
              <a:t>      开展油菜等作物扩繁加代，北方生态适应性新品种选育，不同地区品种在北方生态区的生态反应研究，油菜杂交种的夏季鉴定等的共享区域试验基地。</a:t>
            </a:r>
          </a:p>
        </p:txBody>
      </p:sp>
      <p:sp>
        <p:nvSpPr>
          <p:cNvPr id="43010" name="TextBox 5"/>
          <p:cNvSpPr txBox="1">
            <a:spLocks noChangeArrowheads="1"/>
          </p:cNvSpPr>
          <p:nvPr/>
        </p:nvSpPr>
        <p:spPr bwMode="auto">
          <a:xfrm>
            <a:off x="642938" y="500063"/>
            <a:ext cx="3578225" cy="519112"/>
          </a:xfrm>
          <a:prstGeom prst="rect">
            <a:avLst/>
          </a:prstGeom>
          <a:noFill/>
          <a:ln w="9525">
            <a:noFill/>
            <a:miter lim="800000"/>
            <a:headEnd/>
            <a:tailEnd/>
          </a:ln>
        </p:spPr>
        <p:txBody>
          <a:bodyPr wrap="none">
            <a:spAutoFit/>
          </a:bodyPr>
          <a:lstStyle/>
          <a:p>
            <a:pPr>
              <a:spcBef>
                <a:spcPct val="20000"/>
              </a:spcBef>
              <a:buClr>
                <a:schemeClr val="hlink"/>
              </a:buClr>
              <a:buSzPct val="90000"/>
            </a:pPr>
            <a:r>
              <a:rPr lang="en-US" altLang="zh-CN" b="1">
                <a:solidFill>
                  <a:srgbClr val="2F17E3"/>
                </a:solidFill>
                <a:latin typeface="黑体" pitchFamily="2" charset="-122"/>
                <a:ea typeface="黑体" pitchFamily="2" charset="-122"/>
              </a:rPr>
              <a:t>4</a:t>
            </a:r>
            <a:r>
              <a:rPr lang="zh-CN" altLang="en-US" b="1">
                <a:solidFill>
                  <a:srgbClr val="2F17E3"/>
                </a:solidFill>
                <a:latin typeface="黑体" pitchFamily="2" charset="-122"/>
                <a:ea typeface="黑体" pitchFamily="2" charset="-122"/>
              </a:rPr>
              <a:t>、青海北方繁育基地</a:t>
            </a:r>
            <a:endParaRPr lang="zh-CN" altLang="en-US">
              <a:solidFill>
                <a:srgbClr val="2F17E3"/>
              </a:solidFill>
              <a:latin typeface="黑体" pitchFamily="2" charset="-122"/>
              <a:ea typeface="黑体" pitchFamily="2" charset="-122"/>
            </a:endParaRPr>
          </a:p>
        </p:txBody>
      </p:sp>
      <p:pic>
        <p:nvPicPr>
          <p:cNvPr id="43011" name="图片 6" descr="北繁大门.jpg"/>
          <p:cNvPicPr>
            <a:picLocks noChangeAspect="1"/>
          </p:cNvPicPr>
          <p:nvPr/>
        </p:nvPicPr>
        <p:blipFill>
          <a:blip r:embed="rId2"/>
          <a:srcRect/>
          <a:stretch>
            <a:fillRect/>
          </a:stretch>
        </p:blipFill>
        <p:spPr bwMode="auto">
          <a:xfrm>
            <a:off x="642938" y="3714750"/>
            <a:ext cx="7999412" cy="2387600"/>
          </a:xfrm>
          <a:prstGeom prst="rect">
            <a:avLst/>
          </a:prstGeom>
          <a:noFill/>
          <a:ln w="9525">
            <a:noFill/>
            <a:miter lim="800000"/>
            <a:headEnd/>
            <a:tailEnd/>
          </a:ln>
        </p:spPr>
      </p:pic>
      <p:sp>
        <p:nvSpPr>
          <p:cNvPr id="43012"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3013"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9"/>
          <p:cNvSpPr>
            <a:spLocks noGrp="1" noRot="1" noChangeArrowheads="1"/>
          </p:cNvSpPr>
          <p:nvPr>
            <p:ph idx="4294967295"/>
          </p:nvPr>
        </p:nvSpPr>
        <p:spPr>
          <a:xfrm>
            <a:off x="468313" y="620713"/>
            <a:ext cx="7056437" cy="584200"/>
          </a:xfrm>
        </p:spPr>
        <p:txBody>
          <a:bodyPr/>
          <a:lstStyle/>
          <a:p>
            <a:pPr>
              <a:buFont typeface="Wingdings" pitchFamily="2" charset="2"/>
              <a:buNone/>
            </a:pPr>
            <a:r>
              <a:rPr lang="en-US" altLang="zh-CN" sz="2800" b="1" smtClean="0">
                <a:solidFill>
                  <a:srgbClr val="2F17E3"/>
                </a:solidFill>
                <a:latin typeface="黑体" pitchFamily="2" charset="-122"/>
                <a:ea typeface="黑体" pitchFamily="2" charset="-122"/>
              </a:rPr>
              <a:t>4</a:t>
            </a:r>
            <a:r>
              <a:rPr lang="zh-CN" altLang="en-US" sz="2800" b="1" smtClean="0">
                <a:solidFill>
                  <a:srgbClr val="2F17E3"/>
                </a:solidFill>
                <a:latin typeface="黑体" pitchFamily="2" charset="-122"/>
                <a:ea typeface="黑体" pitchFamily="2" charset="-122"/>
              </a:rPr>
              <a:t>、青海北方繁育基地</a:t>
            </a:r>
          </a:p>
        </p:txBody>
      </p:sp>
      <p:pic>
        <p:nvPicPr>
          <p:cNvPr id="44034" name="图片 8" descr="农机具房.jpg"/>
          <p:cNvPicPr>
            <a:picLocks noChangeAspect="1"/>
          </p:cNvPicPr>
          <p:nvPr/>
        </p:nvPicPr>
        <p:blipFill>
          <a:blip r:embed="rId2"/>
          <a:srcRect/>
          <a:stretch>
            <a:fillRect/>
          </a:stretch>
        </p:blipFill>
        <p:spPr bwMode="auto">
          <a:xfrm>
            <a:off x="6008688" y="2376488"/>
            <a:ext cx="2525712" cy="1684337"/>
          </a:xfrm>
          <a:prstGeom prst="rect">
            <a:avLst/>
          </a:prstGeom>
          <a:noFill/>
          <a:ln w="9525">
            <a:noFill/>
            <a:miter lim="800000"/>
            <a:headEnd/>
            <a:tailEnd/>
          </a:ln>
        </p:spPr>
      </p:pic>
      <p:sp>
        <p:nvSpPr>
          <p:cNvPr id="44035" name="TextBox 11"/>
          <p:cNvSpPr txBox="1">
            <a:spLocks noChangeArrowheads="1"/>
          </p:cNvSpPr>
          <p:nvPr/>
        </p:nvSpPr>
        <p:spPr bwMode="auto">
          <a:xfrm>
            <a:off x="3276600" y="3238500"/>
            <a:ext cx="2376488" cy="1938992"/>
          </a:xfrm>
          <a:prstGeom prst="rect">
            <a:avLst/>
          </a:prstGeom>
          <a:noFill/>
          <a:ln w="9525">
            <a:noFill/>
            <a:miter lim="800000"/>
            <a:headEnd/>
            <a:tailEnd/>
          </a:ln>
        </p:spPr>
        <p:txBody>
          <a:bodyPr>
            <a:spAutoFit/>
          </a:bodyPr>
          <a:lstStyle/>
          <a:p>
            <a:pPr>
              <a:spcBef>
                <a:spcPct val="20000"/>
              </a:spcBef>
              <a:buClr>
                <a:schemeClr val="hlink"/>
              </a:buClr>
              <a:buSzPct val="90000"/>
            </a:pPr>
            <a:r>
              <a:rPr lang="zh-CN" altLang="en-US" sz="2400" dirty="0">
                <a:latin typeface="黑体" pitchFamily="2" charset="-122"/>
                <a:ea typeface="黑体" pitchFamily="2" charset="-122"/>
              </a:rPr>
              <a:t>创新远程管理手段，协同地方政府，严格控制投资，高效完成建设并顺利验收。</a:t>
            </a:r>
          </a:p>
        </p:txBody>
      </p:sp>
      <p:pic>
        <p:nvPicPr>
          <p:cNvPr id="44036" name="图片 6" descr="温室.jpg"/>
          <p:cNvPicPr>
            <a:picLocks noChangeAspect="1"/>
          </p:cNvPicPr>
          <p:nvPr/>
        </p:nvPicPr>
        <p:blipFill>
          <a:blip r:embed="rId3"/>
          <a:srcRect/>
          <a:stretch>
            <a:fillRect/>
          </a:stretch>
        </p:blipFill>
        <p:spPr bwMode="auto">
          <a:xfrm>
            <a:off x="466725" y="2376488"/>
            <a:ext cx="2525713" cy="1684337"/>
          </a:xfrm>
          <a:prstGeom prst="rect">
            <a:avLst/>
          </a:prstGeom>
          <a:noFill/>
          <a:ln w="9525">
            <a:noFill/>
            <a:miter lim="800000"/>
            <a:headEnd/>
            <a:tailEnd/>
          </a:ln>
        </p:spPr>
      </p:pic>
      <p:pic>
        <p:nvPicPr>
          <p:cNvPr id="44037" name="图片 9" descr="道路及灌溉沟渠.jpg"/>
          <p:cNvPicPr>
            <a:picLocks noChangeAspect="1"/>
          </p:cNvPicPr>
          <p:nvPr/>
        </p:nvPicPr>
        <p:blipFill>
          <a:blip r:embed="rId4"/>
          <a:srcRect/>
          <a:stretch>
            <a:fillRect/>
          </a:stretch>
        </p:blipFill>
        <p:spPr bwMode="auto">
          <a:xfrm>
            <a:off x="466725" y="4343400"/>
            <a:ext cx="2525713" cy="1684338"/>
          </a:xfrm>
          <a:prstGeom prst="rect">
            <a:avLst/>
          </a:prstGeom>
          <a:noFill/>
          <a:ln w="9525">
            <a:noFill/>
            <a:miter lim="800000"/>
            <a:headEnd/>
            <a:tailEnd/>
          </a:ln>
        </p:spPr>
      </p:pic>
      <p:pic>
        <p:nvPicPr>
          <p:cNvPr id="44038" name="图片 7" descr="试验地总图.jpg"/>
          <p:cNvPicPr>
            <a:picLocks noChangeAspect="1"/>
          </p:cNvPicPr>
          <p:nvPr/>
        </p:nvPicPr>
        <p:blipFill>
          <a:blip r:embed="rId5"/>
          <a:srcRect/>
          <a:stretch>
            <a:fillRect/>
          </a:stretch>
        </p:blipFill>
        <p:spPr bwMode="auto">
          <a:xfrm>
            <a:off x="6008688" y="4225925"/>
            <a:ext cx="2525712" cy="1801813"/>
          </a:xfrm>
          <a:prstGeom prst="rect">
            <a:avLst/>
          </a:prstGeom>
          <a:noFill/>
          <a:ln w="9525">
            <a:noFill/>
            <a:miter lim="800000"/>
            <a:headEnd/>
            <a:tailEnd/>
          </a:ln>
        </p:spPr>
      </p:pic>
      <p:cxnSp>
        <p:nvCxnSpPr>
          <p:cNvPr id="22" name="直接箭头连接符 21"/>
          <p:cNvCxnSpPr/>
          <p:nvPr/>
        </p:nvCxnSpPr>
        <p:spPr>
          <a:xfrm flipV="1">
            <a:off x="4873625" y="2819400"/>
            <a:ext cx="1069975" cy="492125"/>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a:off x="4846638" y="5105400"/>
            <a:ext cx="1096962" cy="457200"/>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flipH="1" flipV="1">
            <a:off x="3048000" y="2819400"/>
            <a:ext cx="920750" cy="519113"/>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flipH="1">
            <a:off x="3048000" y="5095875"/>
            <a:ext cx="938213" cy="466725"/>
          </a:xfrm>
          <a:prstGeom prst="straightConnector1">
            <a:avLst/>
          </a:prstGeom>
          <a:ln w="5715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44043"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4044"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9"/>
          <p:cNvSpPr>
            <a:spLocks noGrp="1" noRot="1" noChangeArrowheads="1"/>
          </p:cNvSpPr>
          <p:nvPr>
            <p:ph idx="4294967295"/>
          </p:nvPr>
        </p:nvSpPr>
        <p:spPr>
          <a:xfrm>
            <a:off x="642938" y="571500"/>
            <a:ext cx="7056437" cy="584200"/>
          </a:xfrm>
        </p:spPr>
        <p:txBody>
          <a:bodyPr/>
          <a:lstStyle/>
          <a:p>
            <a:pPr>
              <a:buFont typeface="Wingdings" pitchFamily="2" charset="2"/>
              <a:buNone/>
            </a:pPr>
            <a:r>
              <a:rPr lang="en-US" altLang="zh-CN" sz="2800" b="1" smtClean="0">
                <a:solidFill>
                  <a:srgbClr val="2F17E3"/>
                </a:solidFill>
                <a:latin typeface="黑体" pitchFamily="2" charset="-122"/>
                <a:ea typeface="黑体" pitchFamily="2" charset="-122"/>
              </a:rPr>
              <a:t>5</a:t>
            </a:r>
            <a:r>
              <a:rPr lang="zh-CN" altLang="en-US" sz="2800" b="1" smtClean="0">
                <a:solidFill>
                  <a:srgbClr val="2F17E3"/>
                </a:solidFill>
                <a:latin typeface="黑体" pitchFamily="2" charset="-122"/>
                <a:ea typeface="黑体" pitchFamily="2" charset="-122"/>
              </a:rPr>
              <a:t>、江西三熟制试验基地</a:t>
            </a:r>
          </a:p>
        </p:txBody>
      </p:sp>
      <p:sp>
        <p:nvSpPr>
          <p:cNvPr id="45058" name="Text Box 6"/>
          <p:cNvSpPr txBox="1">
            <a:spLocks noChangeArrowheads="1"/>
          </p:cNvSpPr>
          <p:nvPr/>
        </p:nvSpPr>
        <p:spPr bwMode="auto">
          <a:xfrm>
            <a:off x="611188" y="1773238"/>
            <a:ext cx="7908925" cy="1614487"/>
          </a:xfrm>
          <a:prstGeom prst="rect">
            <a:avLst/>
          </a:prstGeom>
          <a:noFill/>
          <a:ln w="9525" algn="ctr">
            <a:noFill/>
            <a:miter lim="800000"/>
            <a:headEnd/>
            <a:tailEnd/>
          </a:ln>
        </p:spPr>
        <p:txBody>
          <a:bodyPr>
            <a:spAutoFit/>
          </a:bodyPr>
          <a:lstStyle/>
          <a:p>
            <a:pPr marL="342900" indent="-342900">
              <a:spcBef>
                <a:spcPct val="20000"/>
              </a:spcBef>
              <a:buClr>
                <a:schemeClr val="hlink"/>
              </a:buClr>
              <a:buSzPct val="90000"/>
            </a:pPr>
            <a:r>
              <a:rPr lang="zh-CN" altLang="en-US">
                <a:ea typeface="隶书" pitchFamily="49" charset="-122"/>
              </a:rPr>
              <a:t>        </a:t>
            </a:r>
            <a:r>
              <a:rPr lang="zh-CN" altLang="en-US" sz="2400">
                <a:latin typeface="黑体" pitchFamily="2" charset="-122"/>
                <a:ea typeface="黑体" pitchFamily="2" charset="-122"/>
              </a:rPr>
              <a:t>位于长江下游地区，为红壤地区油料等作物的品种繁育、营养高效资源筛选、高效栽培和病虫害防治等研究提供平台，发挥重要技术示范、辐射带动作用。为我院红壤地区首个综合示范共享基地。</a:t>
            </a:r>
          </a:p>
        </p:txBody>
      </p:sp>
      <p:pic>
        <p:nvPicPr>
          <p:cNvPr id="45059" name="图片 5" descr="图片1.jpg"/>
          <p:cNvPicPr>
            <a:picLocks noChangeAspect="1"/>
          </p:cNvPicPr>
          <p:nvPr/>
        </p:nvPicPr>
        <p:blipFill>
          <a:blip r:embed="rId2"/>
          <a:srcRect/>
          <a:stretch>
            <a:fillRect/>
          </a:stretch>
        </p:blipFill>
        <p:spPr bwMode="auto">
          <a:xfrm>
            <a:off x="857250" y="3857625"/>
            <a:ext cx="7794625" cy="2273300"/>
          </a:xfrm>
          <a:prstGeom prst="rect">
            <a:avLst/>
          </a:prstGeom>
          <a:noFill/>
          <a:ln w="9525">
            <a:noFill/>
            <a:miter lim="800000"/>
            <a:headEnd/>
            <a:tailEnd/>
          </a:ln>
        </p:spPr>
      </p:pic>
      <p:sp>
        <p:nvSpPr>
          <p:cNvPr id="45060"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5061"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571500" y="428625"/>
            <a:ext cx="8229600" cy="725488"/>
          </a:xfrm>
        </p:spPr>
        <p:txBody>
          <a:bodyPr/>
          <a:lstStyle/>
          <a:p>
            <a:pPr algn="l"/>
            <a:r>
              <a:rPr lang="en-US" altLang="zh-CN" sz="2800" b="1" smtClean="0">
                <a:solidFill>
                  <a:srgbClr val="2F17E3"/>
                </a:solidFill>
                <a:latin typeface="黑体" pitchFamily="2" charset="-122"/>
                <a:ea typeface="黑体" pitchFamily="2" charset="-122"/>
              </a:rPr>
              <a:t>5</a:t>
            </a:r>
            <a:r>
              <a:rPr lang="zh-CN" altLang="en-US" sz="2800" b="1" smtClean="0">
                <a:solidFill>
                  <a:srgbClr val="2F17E3"/>
                </a:solidFill>
                <a:latin typeface="黑体" pitchFamily="2" charset="-122"/>
                <a:ea typeface="黑体" pitchFamily="2" charset="-122"/>
              </a:rPr>
              <a:t>、江西三熟制试验基地（科研区）</a:t>
            </a:r>
          </a:p>
        </p:txBody>
      </p:sp>
      <p:pic>
        <p:nvPicPr>
          <p:cNvPr id="46082" name="Picture 9" descr="1"/>
          <p:cNvPicPr>
            <a:picLocks noChangeAspect="1" noChangeArrowheads="1"/>
          </p:cNvPicPr>
          <p:nvPr/>
        </p:nvPicPr>
        <p:blipFill>
          <a:blip r:embed="rId2"/>
          <a:srcRect/>
          <a:stretch>
            <a:fillRect/>
          </a:stretch>
        </p:blipFill>
        <p:spPr bwMode="auto">
          <a:xfrm>
            <a:off x="4800600" y="3581400"/>
            <a:ext cx="4038600" cy="2160588"/>
          </a:xfrm>
          <a:prstGeom prst="rect">
            <a:avLst/>
          </a:prstGeom>
          <a:noFill/>
          <a:ln w="9525">
            <a:noFill/>
            <a:miter lim="800000"/>
            <a:headEnd/>
            <a:tailEnd/>
          </a:ln>
        </p:spPr>
      </p:pic>
      <p:pic>
        <p:nvPicPr>
          <p:cNvPr id="46083" name="图片 19" descr="油料所科研区总图20140704.jpg"/>
          <p:cNvPicPr>
            <a:picLocks noChangeAspect="1"/>
          </p:cNvPicPr>
          <p:nvPr/>
        </p:nvPicPr>
        <p:blipFill>
          <a:blip r:embed="rId3"/>
          <a:srcRect l="16344" t="14113" r="33286" b="17339"/>
          <a:stretch>
            <a:fillRect/>
          </a:stretch>
        </p:blipFill>
        <p:spPr bwMode="auto">
          <a:xfrm>
            <a:off x="642938" y="2214563"/>
            <a:ext cx="3957637" cy="3810000"/>
          </a:xfrm>
          <a:prstGeom prst="rect">
            <a:avLst/>
          </a:prstGeom>
          <a:noFill/>
          <a:ln w="9525">
            <a:noFill/>
            <a:miter lim="800000"/>
            <a:headEnd/>
            <a:tailEnd/>
          </a:ln>
        </p:spPr>
      </p:pic>
      <p:sp>
        <p:nvSpPr>
          <p:cNvPr id="28678" name="Line 35"/>
          <p:cNvSpPr>
            <a:spLocks noChangeShapeType="1"/>
          </p:cNvSpPr>
          <p:nvPr/>
        </p:nvSpPr>
        <p:spPr bwMode="auto">
          <a:xfrm>
            <a:off x="2895600" y="3048000"/>
            <a:ext cx="3733800" cy="0"/>
          </a:xfrm>
          <a:prstGeom prst="line">
            <a:avLst/>
          </a:prstGeom>
          <a:noFill/>
          <a:ln w="57150">
            <a:solidFill>
              <a:schemeClr val="accent6"/>
            </a:solidFill>
            <a:round/>
            <a:headEnd/>
            <a:tailEnd/>
          </a:ln>
        </p:spPr>
        <p:txBody>
          <a:bodyPr/>
          <a:lstStyle/>
          <a:p>
            <a:pPr>
              <a:defRPr/>
            </a:pPr>
            <a:endParaRPr lang="zh-CN" altLang="en-US"/>
          </a:p>
        </p:txBody>
      </p:sp>
      <p:sp>
        <p:nvSpPr>
          <p:cNvPr id="28679" name="Line 36"/>
          <p:cNvSpPr>
            <a:spLocks noChangeShapeType="1"/>
          </p:cNvSpPr>
          <p:nvPr/>
        </p:nvSpPr>
        <p:spPr bwMode="auto">
          <a:xfrm>
            <a:off x="6629400" y="3048000"/>
            <a:ext cx="0" cy="533400"/>
          </a:xfrm>
          <a:prstGeom prst="line">
            <a:avLst/>
          </a:prstGeom>
          <a:noFill/>
          <a:ln w="57150">
            <a:solidFill>
              <a:schemeClr val="accent6"/>
            </a:solidFill>
            <a:round/>
            <a:headEnd/>
            <a:tailEnd type="triangle" w="med" len="med"/>
          </a:ln>
        </p:spPr>
        <p:txBody>
          <a:bodyPr/>
          <a:lstStyle/>
          <a:p>
            <a:pPr>
              <a:defRPr/>
            </a:pPr>
            <a:endParaRPr lang="zh-CN" altLang="en-US"/>
          </a:p>
        </p:txBody>
      </p:sp>
      <p:sp>
        <p:nvSpPr>
          <p:cNvPr id="46086" name="Text Box 37"/>
          <p:cNvSpPr txBox="1">
            <a:spLocks noChangeArrowheads="1"/>
          </p:cNvSpPr>
          <p:nvPr/>
        </p:nvSpPr>
        <p:spPr bwMode="auto">
          <a:xfrm>
            <a:off x="4787900" y="2420938"/>
            <a:ext cx="4146550" cy="457200"/>
          </a:xfrm>
          <a:prstGeom prst="rect">
            <a:avLst/>
          </a:prstGeom>
          <a:noFill/>
          <a:ln w="9525" algn="ctr">
            <a:noFill/>
            <a:miter lim="800000"/>
            <a:headEnd/>
            <a:tailEnd/>
          </a:ln>
        </p:spPr>
        <p:txBody>
          <a:bodyPr wrap="none">
            <a:spAutoFit/>
          </a:bodyPr>
          <a:lstStyle/>
          <a:p>
            <a:pPr marL="469900" indent="-469900"/>
            <a:r>
              <a:rPr lang="zh-CN" altLang="en-US" sz="2400" b="1">
                <a:latin typeface="黑体" pitchFamily="2" charset="-122"/>
                <a:ea typeface="黑体" pitchFamily="2" charset="-122"/>
              </a:rPr>
              <a:t>科研区建设正在深化施工设计</a:t>
            </a:r>
          </a:p>
        </p:txBody>
      </p:sp>
      <p:sp>
        <p:nvSpPr>
          <p:cNvPr id="46087"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6088"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p:nvPr>
        </p:nvSpPr>
        <p:spPr>
          <a:xfrm>
            <a:off x="539750" y="404813"/>
            <a:ext cx="7010400" cy="725487"/>
          </a:xfrm>
        </p:spPr>
        <p:txBody>
          <a:bodyPr/>
          <a:lstStyle/>
          <a:p>
            <a:pPr algn="l"/>
            <a:r>
              <a:rPr lang="en-US" altLang="zh-CN" sz="2800" b="1" smtClean="0">
                <a:solidFill>
                  <a:srgbClr val="2F17E3"/>
                </a:solidFill>
                <a:latin typeface="黑体" pitchFamily="2" charset="-122"/>
                <a:ea typeface="黑体" pitchFamily="2" charset="-122"/>
              </a:rPr>
              <a:t>5</a:t>
            </a:r>
            <a:r>
              <a:rPr lang="zh-CN" altLang="en-US" sz="2800" b="1" smtClean="0">
                <a:solidFill>
                  <a:srgbClr val="2F17E3"/>
                </a:solidFill>
                <a:latin typeface="黑体" pitchFamily="2" charset="-122"/>
                <a:ea typeface="黑体" pitchFamily="2" charset="-122"/>
              </a:rPr>
              <a:t>、江西三熟制试验基地（试验区）</a:t>
            </a:r>
          </a:p>
        </p:txBody>
      </p:sp>
      <p:pic>
        <p:nvPicPr>
          <p:cNvPr id="47106" name="Picture 2" descr="D:\郝瀚\工作\2014\武汉\农科院\0703\油料所江西红黄壤基地总图20140704.jpg"/>
          <p:cNvPicPr>
            <a:picLocks noChangeAspect="1" noChangeArrowheads="1"/>
          </p:cNvPicPr>
          <p:nvPr/>
        </p:nvPicPr>
        <p:blipFill>
          <a:blip r:embed="rId2"/>
          <a:srcRect l="8311" t="6664" r="5989" b="6694"/>
          <a:stretch>
            <a:fillRect/>
          </a:stretch>
        </p:blipFill>
        <p:spPr bwMode="auto">
          <a:xfrm>
            <a:off x="914400" y="2286000"/>
            <a:ext cx="4043363" cy="2590800"/>
          </a:xfrm>
          <a:prstGeom prst="rect">
            <a:avLst/>
          </a:prstGeom>
          <a:noFill/>
          <a:ln w="9525">
            <a:noFill/>
            <a:miter lim="800000"/>
            <a:headEnd/>
            <a:tailEnd/>
          </a:ln>
        </p:spPr>
      </p:pic>
      <p:pic>
        <p:nvPicPr>
          <p:cNvPr id="47107" name="Picture 7" descr="IMG_20140526_094430"/>
          <p:cNvPicPr>
            <a:picLocks noChangeAspect="1" noChangeArrowheads="1"/>
          </p:cNvPicPr>
          <p:nvPr/>
        </p:nvPicPr>
        <p:blipFill>
          <a:blip r:embed="rId3"/>
          <a:srcRect/>
          <a:stretch>
            <a:fillRect/>
          </a:stretch>
        </p:blipFill>
        <p:spPr bwMode="auto">
          <a:xfrm>
            <a:off x="5956300" y="4219575"/>
            <a:ext cx="2578100" cy="1828800"/>
          </a:xfrm>
          <a:prstGeom prst="rect">
            <a:avLst/>
          </a:prstGeom>
          <a:noFill/>
          <a:ln w="9525">
            <a:noFill/>
            <a:miter lim="800000"/>
            <a:headEnd/>
            <a:tailEnd/>
          </a:ln>
        </p:spPr>
      </p:pic>
      <p:pic>
        <p:nvPicPr>
          <p:cNvPr id="47108" name="Picture 8" descr="IMG_20140526_094627"/>
          <p:cNvPicPr>
            <a:picLocks noChangeAspect="1" noChangeArrowheads="1"/>
          </p:cNvPicPr>
          <p:nvPr/>
        </p:nvPicPr>
        <p:blipFill>
          <a:blip r:embed="rId4"/>
          <a:srcRect/>
          <a:stretch>
            <a:fillRect/>
          </a:stretch>
        </p:blipFill>
        <p:spPr bwMode="auto">
          <a:xfrm>
            <a:off x="5956300" y="2286000"/>
            <a:ext cx="2578100" cy="1933575"/>
          </a:xfrm>
          <a:prstGeom prst="rect">
            <a:avLst/>
          </a:prstGeom>
          <a:noFill/>
          <a:ln w="9525">
            <a:noFill/>
            <a:miter lim="800000"/>
            <a:headEnd/>
            <a:tailEnd/>
          </a:ln>
        </p:spPr>
      </p:pic>
      <p:cxnSp>
        <p:nvCxnSpPr>
          <p:cNvPr id="8" name="直接箭头连接符 7"/>
          <p:cNvCxnSpPr/>
          <p:nvPr/>
        </p:nvCxnSpPr>
        <p:spPr>
          <a:xfrm>
            <a:off x="3276600" y="2895600"/>
            <a:ext cx="2679700" cy="0"/>
          </a:xfrm>
          <a:prstGeom prst="straightConnector1">
            <a:avLst/>
          </a:prstGeom>
          <a:ln w="44450">
            <a:solidFill>
              <a:schemeClr val="accent6"/>
            </a:solidFill>
            <a:tailEnd type="arrow"/>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p:nvPr/>
        </p:nvCxnSpPr>
        <p:spPr>
          <a:xfrm>
            <a:off x="2667000" y="3200400"/>
            <a:ext cx="3289300" cy="1905000"/>
          </a:xfrm>
          <a:prstGeom prst="straightConnector1">
            <a:avLst/>
          </a:prstGeom>
          <a:ln w="4445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47111" name="TextBox 10"/>
          <p:cNvSpPr txBox="1">
            <a:spLocks noChangeArrowheads="1"/>
          </p:cNvSpPr>
          <p:nvPr/>
        </p:nvSpPr>
        <p:spPr bwMode="auto">
          <a:xfrm>
            <a:off x="1000125" y="5072063"/>
            <a:ext cx="4724400" cy="1235075"/>
          </a:xfrm>
          <a:prstGeom prst="rect">
            <a:avLst/>
          </a:prstGeom>
          <a:noFill/>
          <a:ln w="9525">
            <a:noFill/>
            <a:miter lim="800000"/>
            <a:headEnd/>
            <a:tailEnd/>
          </a:ln>
        </p:spPr>
        <p:txBody>
          <a:bodyPr>
            <a:spAutoFit/>
          </a:bodyPr>
          <a:lstStyle/>
          <a:p>
            <a:pPr>
              <a:lnSpc>
                <a:spcPts val="3000"/>
              </a:lnSpc>
            </a:pPr>
            <a:r>
              <a:rPr lang="zh-CN" altLang="en-US" sz="2400">
                <a:latin typeface="黑体" pitchFamily="2" charset="-122"/>
                <a:ea typeface="黑体" pitchFamily="2" charset="-122"/>
              </a:rPr>
              <a:t>   田间试验区已初具规模，并获得江西省农业厅高度赞赏，多次作为示范农业设施展示。</a:t>
            </a:r>
          </a:p>
        </p:txBody>
      </p:sp>
      <p:sp>
        <p:nvSpPr>
          <p:cNvPr id="47112" name="Rectangle 2"/>
          <p:cNvSpPr txBox="1">
            <a:spLocks noChangeArrowheads="1"/>
          </p:cNvSpPr>
          <p:nvPr/>
        </p:nvSpPr>
        <p:spPr bwMode="auto">
          <a:xfrm>
            <a:off x="468313" y="549275"/>
            <a:ext cx="8229600" cy="1143000"/>
          </a:xfrm>
          <a:prstGeom prst="rect">
            <a:avLst/>
          </a:prstGeom>
          <a:noFill/>
          <a:ln w="9525">
            <a:noFill/>
            <a:miter lim="800000"/>
            <a:headEnd/>
            <a:tailEnd/>
          </a:ln>
        </p:spPr>
        <p:txBody>
          <a:bodyPr/>
          <a:lstStyle/>
          <a:p>
            <a:pPr algn="ctr" eaLnBrk="0" hangingPunct="0"/>
            <a:endParaRPr lang="zh-CN" altLang="en-US" sz="3600" b="1">
              <a:solidFill>
                <a:schemeClr val="tx2"/>
              </a:solidFill>
              <a:ea typeface="黑体" pitchFamily="2" charset="-122"/>
            </a:endParaRPr>
          </a:p>
        </p:txBody>
      </p:sp>
      <p:sp>
        <p:nvSpPr>
          <p:cNvPr id="47113"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罗平1"/>
          <p:cNvPicPr>
            <a:picLocks noGrp="1" noChangeAspect="1" noChangeArrowheads="1"/>
          </p:cNvPicPr>
          <p:nvPr>
            <p:ph idx="4294967295"/>
          </p:nvPr>
        </p:nvPicPr>
        <p:blipFill>
          <a:blip r:embed="rId2">
            <a:lum bright="18000" contrast="-6000"/>
          </a:blip>
          <a:srcRect/>
          <a:stretch>
            <a:fillRect/>
          </a:stretch>
        </p:blipFill>
        <p:spPr>
          <a:xfrm>
            <a:off x="-15875" y="0"/>
            <a:ext cx="9197975" cy="6884988"/>
          </a:xfrm>
        </p:spPr>
      </p:pic>
      <p:sp>
        <p:nvSpPr>
          <p:cNvPr id="19458" name="Text Box 3"/>
          <p:cNvSpPr txBox="1">
            <a:spLocks noChangeArrowheads="1"/>
          </p:cNvSpPr>
          <p:nvPr/>
        </p:nvSpPr>
        <p:spPr bwMode="auto">
          <a:xfrm>
            <a:off x="428625" y="2643188"/>
            <a:ext cx="8286750" cy="762000"/>
          </a:xfrm>
          <a:prstGeom prst="rect">
            <a:avLst/>
          </a:prstGeom>
          <a:noFill/>
          <a:ln w="9525">
            <a:noFill/>
            <a:miter lim="800000"/>
            <a:headEnd/>
            <a:tailEnd/>
          </a:ln>
        </p:spPr>
        <p:txBody>
          <a:bodyPr>
            <a:spAutoFit/>
          </a:bodyPr>
          <a:lstStyle/>
          <a:p>
            <a:pPr algn="ctr"/>
            <a:r>
              <a:rPr lang="zh-CN" altLang="en-US" sz="4400">
                <a:solidFill>
                  <a:srgbClr val="FF0000"/>
                </a:solidFill>
                <a:ea typeface="黑体" pitchFamily="2" charset="-122"/>
              </a:rPr>
              <a:t>一、条件建设的主要经验与体会</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图示 3"/>
          <p:cNvGraphicFramePr/>
          <p:nvPr/>
        </p:nvGraphicFramePr>
        <p:xfrm>
          <a:off x="571472" y="1785926"/>
          <a:ext cx="8120098"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8130"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48131" name="TextBox 2"/>
          <p:cNvSpPr txBox="1">
            <a:spLocks noChangeArrowheads="1"/>
          </p:cNvSpPr>
          <p:nvPr/>
        </p:nvSpPr>
        <p:spPr bwMode="auto">
          <a:xfrm>
            <a:off x="2857500" y="1857375"/>
            <a:ext cx="5643563" cy="822325"/>
          </a:xfrm>
          <a:prstGeom prst="rect">
            <a:avLst/>
          </a:prstGeom>
          <a:noFill/>
          <a:ln w="9525">
            <a:noFill/>
            <a:miter lim="800000"/>
            <a:headEnd/>
            <a:tailEnd/>
          </a:ln>
        </p:spPr>
        <p:txBody>
          <a:bodyPr>
            <a:spAutoFit/>
          </a:bodyPr>
          <a:lstStyle/>
          <a:p>
            <a:r>
              <a:rPr lang="zh-CN" altLang="en-US" sz="2400" b="1">
                <a:solidFill>
                  <a:srgbClr val="0000CC"/>
                </a:solidFill>
                <a:latin typeface="黑体" pitchFamily="2" charset="-122"/>
                <a:ea typeface="黑体" pitchFamily="2" charset="-122"/>
              </a:rPr>
              <a:t>围绕油料产业链建成</a:t>
            </a:r>
            <a:r>
              <a:rPr lang="en-US" altLang="zh-CN" sz="2400" b="1">
                <a:solidFill>
                  <a:srgbClr val="0000CC"/>
                </a:solidFill>
                <a:latin typeface="黑体" pitchFamily="2" charset="-122"/>
                <a:ea typeface="黑体" pitchFamily="2" charset="-122"/>
              </a:rPr>
              <a:t>14</a:t>
            </a:r>
            <a:r>
              <a:rPr lang="zh-CN" altLang="en-US" sz="2400" b="1">
                <a:solidFill>
                  <a:srgbClr val="0000CC"/>
                </a:solidFill>
                <a:latin typeface="黑体" pitchFamily="2" charset="-122"/>
                <a:ea typeface="黑体" pitchFamily="2" charset="-122"/>
              </a:rPr>
              <a:t>个国家和省部级平台</a:t>
            </a:r>
          </a:p>
        </p:txBody>
      </p:sp>
      <p:sp>
        <p:nvSpPr>
          <p:cNvPr id="48132" name="TextBox 4"/>
          <p:cNvSpPr txBox="1">
            <a:spLocks noChangeArrowheads="1"/>
          </p:cNvSpPr>
          <p:nvPr/>
        </p:nvSpPr>
        <p:spPr bwMode="auto">
          <a:xfrm>
            <a:off x="1285875" y="571500"/>
            <a:ext cx="6858000" cy="519113"/>
          </a:xfrm>
          <a:prstGeom prst="rect">
            <a:avLst/>
          </a:prstGeom>
          <a:noFill/>
          <a:ln w="9525">
            <a:noFill/>
            <a:miter lim="800000"/>
            <a:headEnd/>
            <a:tailEnd/>
          </a:ln>
        </p:spPr>
        <p:txBody>
          <a:bodyPr>
            <a:spAutoFit/>
          </a:bodyPr>
          <a:lstStyle/>
          <a:p>
            <a:r>
              <a:rPr lang="zh-CN" altLang="en-US" b="1">
                <a:solidFill>
                  <a:srgbClr val="2F17E3"/>
                </a:solidFill>
                <a:latin typeface="黑体" pitchFamily="2" charset="-122"/>
                <a:ea typeface="黑体" pitchFamily="2" charset="-122"/>
              </a:rPr>
              <a:t>（二）促进了油料产业科技创新体系建设</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图片 3" descr="IMG_20141208_103151.jpg"/>
          <p:cNvPicPr>
            <a:picLocks noChangeAspect="1"/>
          </p:cNvPicPr>
          <p:nvPr/>
        </p:nvPicPr>
        <p:blipFill>
          <a:blip r:embed="rId2"/>
          <a:srcRect/>
          <a:stretch>
            <a:fillRect/>
          </a:stretch>
        </p:blipFill>
        <p:spPr bwMode="auto">
          <a:xfrm>
            <a:off x="500063" y="357188"/>
            <a:ext cx="4198937" cy="2357437"/>
          </a:xfrm>
          <a:prstGeom prst="rect">
            <a:avLst/>
          </a:prstGeom>
          <a:noFill/>
          <a:ln w="9525">
            <a:noFill/>
            <a:miter lim="800000"/>
            <a:headEnd/>
            <a:tailEnd/>
          </a:ln>
        </p:spPr>
      </p:pic>
      <p:pic>
        <p:nvPicPr>
          <p:cNvPr id="49154" name="Picture 1026" descr="D:\LIAOBOSHOU211\图片资料\野生花生图片\323.jpg"/>
          <p:cNvPicPr>
            <a:picLocks noChangeAspect="1" noChangeArrowheads="1"/>
          </p:cNvPicPr>
          <p:nvPr/>
        </p:nvPicPr>
        <p:blipFill>
          <a:blip r:embed="rId3">
            <a:lum bright="-6000" contrast="12000"/>
          </a:blip>
          <a:srcRect/>
          <a:stretch>
            <a:fillRect/>
          </a:stretch>
        </p:blipFill>
        <p:spPr bwMode="auto">
          <a:xfrm>
            <a:off x="2500313" y="2214563"/>
            <a:ext cx="3714750" cy="2452687"/>
          </a:xfrm>
          <a:prstGeom prst="rect">
            <a:avLst/>
          </a:prstGeom>
          <a:noFill/>
          <a:ln w="9525">
            <a:noFill/>
            <a:miter lim="800000"/>
            <a:headEnd/>
            <a:tailEnd/>
          </a:ln>
        </p:spPr>
      </p:pic>
      <p:pic>
        <p:nvPicPr>
          <p:cNvPr id="49155" name="图片 4" descr="IMG_20141208_103216.jpg"/>
          <p:cNvPicPr>
            <a:picLocks noChangeAspect="1"/>
          </p:cNvPicPr>
          <p:nvPr/>
        </p:nvPicPr>
        <p:blipFill>
          <a:blip r:embed="rId4"/>
          <a:srcRect/>
          <a:stretch>
            <a:fillRect/>
          </a:stretch>
        </p:blipFill>
        <p:spPr bwMode="auto">
          <a:xfrm>
            <a:off x="4572000" y="4143375"/>
            <a:ext cx="4198938" cy="2357438"/>
          </a:xfrm>
          <a:prstGeom prst="rect">
            <a:avLst/>
          </a:prstGeom>
          <a:noFill/>
          <a:ln w="9525">
            <a:noFill/>
            <a:miter lim="800000"/>
            <a:headEnd/>
            <a:tailEnd/>
          </a:ln>
        </p:spPr>
      </p:pic>
      <p:sp>
        <p:nvSpPr>
          <p:cNvPr id="49156" name="TextBox 6"/>
          <p:cNvSpPr txBox="1">
            <a:spLocks noChangeArrowheads="1"/>
          </p:cNvSpPr>
          <p:nvPr/>
        </p:nvSpPr>
        <p:spPr bwMode="auto">
          <a:xfrm>
            <a:off x="4929188" y="571500"/>
            <a:ext cx="3143250" cy="1200150"/>
          </a:xfrm>
          <a:prstGeom prst="rect">
            <a:avLst/>
          </a:prstGeom>
          <a:noFill/>
          <a:ln w="9525">
            <a:noFill/>
            <a:miter lim="800000"/>
            <a:headEnd/>
            <a:tailEnd/>
          </a:ln>
        </p:spPr>
        <p:txBody>
          <a:bodyPr>
            <a:spAutoFit/>
          </a:bodyPr>
          <a:lstStyle/>
          <a:p>
            <a:r>
              <a:rPr lang="zh-CN" altLang="en-US" sz="2400">
                <a:latin typeface="黑体" pitchFamily="2" charset="-122"/>
                <a:ea typeface="黑体" pitchFamily="2" charset="-122"/>
              </a:rPr>
              <a:t>国家油料改良中心建立了开放、流动、联合、竞争的模式</a:t>
            </a:r>
          </a:p>
        </p:txBody>
      </p:sp>
      <p:sp>
        <p:nvSpPr>
          <p:cNvPr id="49157" name="TextBox 7"/>
          <p:cNvSpPr txBox="1">
            <a:spLocks noChangeArrowheads="1"/>
          </p:cNvSpPr>
          <p:nvPr/>
        </p:nvSpPr>
        <p:spPr bwMode="auto">
          <a:xfrm>
            <a:off x="642938" y="5429250"/>
            <a:ext cx="3571875" cy="830263"/>
          </a:xfrm>
          <a:prstGeom prst="rect">
            <a:avLst/>
          </a:prstGeom>
          <a:noFill/>
          <a:ln w="9525">
            <a:noFill/>
            <a:miter lim="800000"/>
            <a:headEnd/>
            <a:tailEnd/>
          </a:ln>
        </p:spPr>
        <p:txBody>
          <a:bodyPr>
            <a:spAutoFit/>
          </a:bodyPr>
          <a:lstStyle/>
          <a:p>
            <a:r>
              <a:rPr lang="zh-CN" altLang="en-US" sz="2400" b="1">
                <a:latin typeface="黑体" pitchFamily="2" charset="-122"/>
                <a:ea typeface="黑体" pitchFamily="2" charset="-122"/>
                <a:sym typeface="仿宋_GB2312" pitchFamily="49" charset="-122"/>
              </a:rPr>
              <a:t>现代化油料作物生物学与育种重点实验室</a:t>
            </a:r>
            <a:endParaRPr lang="zh-CN" altLang="en-US" sz="2400"/>
          </a:p>
        </p:txBody>
      </p:sp>
      <p:sp>
        <p:nvSpPr>
          <p:cNvPr id="49158" name="TextBox 8"/>
          <p:cNvSpPr txBox="1">
            <a:spLocks noChangeArrowheads="1"/>
          </p:cNvSpPr>
          <p:nvPr/>
        </p:nvSpPr>
        <p:spPr bwMode="auto">
          <a:xfrm>
            <a:off x="6357938" y="3000375"/>
            <a:ext cx="2500312" cy="461963"/>
          </a:xfrm>
          <a:prstGeom prst="rect">
            <a:avLst/>
          </a:prstGeom>
          <a:noFill/>
          <a:ln w="9525">
            <a:noFill/>
            <a:miter lim="800000"/>
            <a:headEnd/>
            <a:tailEnd/>
          </a:ln>
        </p:spPr>
        <p:txBody>
          <a:bodyPr>
            <a:spAutoFit/>
          </a:bodyPr>
          <a:lstStyle/>
          <a:p>
            <a:r>
              <a:rPr lang="zh-CN" altLang="en-US" sz="2400">
                <a:latin typeface="黑体" pitchFamily="2" charset="-122"/>
                <a:ea typeface="黑体" pitchFamily="2" charset="-122"/>
              </a:rPr>
              <a:t>野生花生资源圃</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50178" name="TextBox 2"/>
          <p:cNvSpPr txBox="1">
            <a:spLocks noChangeArrowheads="1"/>
          </p:cNvSpPr>
          <p:nvPr/>
        </p:nvSpPr>
        <p:spPr bwMode="auto">
          <a:xfrm>
            <a:off x="2714625" y="1785938"/>
            <a:ext cx="5572125" cy="461962"/>
          </a:xfrm>
          <a:prstGeom prst="rect">
            <a:avLst/>
          </a:prstGeom>
          <a:noFill/>
          <a:ln w="9525">
            <a:noFill/>
            <a:miter lim="800000"/>
            <a:headEnd/>
            <a:tailEnd/>
          </a:ln>
        </p:spPr>
        <p:txBody>
          <a:bodyPr>
            <a:spAutoFit/>
          </a:bodyPr>
          <a:lstStyle/>
          <a:p>
            <a:r>
              <a:rPr lang="zh-CN" altLang="en-US" sz="2400" b="1">
                <a:solidFill>
                  <a:srgbClr val="0000CC"/>
                </a:solidFill>
                <a:latin typeface="黑体" pitchFamily="2" charset="-122"/>
                <a:ea typeface="黑体" pitchFamily="2" charset="-122"/>
              </a:rPr>
              <a:t>围绕产业链建成</a:t>
            </a:r>
            <a:r>
              <a:rPr lang="en-US" altLang="zh-CN" sz="2400" b="1">
                <a:solidFill>
                  <a:srgbClr val="0000CC"/>
                </a:solidFill>
                <a:latin typeface="黑体" pitchFamily="2" charset="-122"/>
                <a:ea typeface="黑体" pitchFamily="2" charset="-122"/>
              </a:rPr>
              <a:t>14</a:t>
            </a:r>
            <a:r>
              <a:rPr lang="zh-CN" altLang="en-US" sz="2400" b="1">
                <a:solidFill>
                  <a:srgbClr val="0000CC"/>
                </a:solidFill>
                <a:latin typeface="黑体" pitchFamily="2" charset="-122"/>
                <a:ea typeface="黑体" pitchFamily="2" charset="-122"/>
              </a:rPr>
              <a:t>个国家和省部级平台</a:t>
            </a:r>
          </a:p>
        </p:txBody>
      </p:sp>
      <p:graphicFrame>
        <p:nvGraphicFramePr>
          <p:cNvPr id="4" name="图示 3"/>
          <p:cNvGraphicFramePr/>
          <p:nvPr/>
        </p:nvGraphicFramePr>
        <p:xfrm>
          <a:off x="642910" y="1500174"/>
          <a:ext cx="8120098" cy="30718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0180" name="Picture 8" descr="电泳检测室"/>
          <p:cNvPicPr>
            <a:picLocks noChangeAspect="1" noChangeArrowheads="1"/>
          </p:cNvPicPr>
          <p:nvPr/>
        </p:nvPicPr>
        <p:blipFill>
          <a:blip r:embed="rId6"/>
          <a:srcRect/>
          <a:stretch>
            <a:fillRect/>
          </a:stretch>
        </p:blipFill>
        <p:spPr bwMode="auto">
          <a:xfrm>
            <a:off x="5500688" y="4572000"/>
            <a:ext cx="3097212" cy="2057400"/>
          </a:xfrm>
          <a:prstGeom prst="rect">
            <a:avLst/>
          </a:prstGeom>
          <a:noFill/>
          <a:ln w="9525">
            <a:noFill/>
            <a:miter lim="800000"/>
            <a:headEnd/>
            <a:tailEnd/>
          </a:ln>
        </p:spPr>
      </p:pic>
      <p:pic>
        <p:nvPicPr>
          <p:cNvPr id="50181" name="Picture 2" descr="DSC_0734"/>
          <p:cNvPicPr>
            <a:picLocks noChangeAspect="1" noChangeArrowheads="1"/>
          </p:cNvPicPr>
          <p:nvPr/>
        </p:nvPicPr>
        <p:blipFill>
          <a:blip r:embed="rId7"/>
          <a:srcRect/>
          <a:stretch>
            <a:fillRect/>
          </a:stretch>
        </p:blipFill>
        <p:spPr bwMode="auto">
          <a:xfrm>
            <a:off x="2428875" y="4572000"/>
            <a:ext cx="3081338" cy="2047875"/>
          </a:xfrm>
          <a:prstGeom prst="rect">
            <a:avLst/>
          </a:prstGeom>
          <a:noFill/>
          <a:ln w="9525">
            <a:noFill/>
            <a:miter lim="800000"/>
            <a:headEnd/>
            <a:tailEnd/>
          </a:ln>
        </p:spPr>
      </p:pic>
      <p:pic>
        <p:nvPicPr>
          <p:cNvPr id="50182" name="Picture 9" descr="审查认可"/>
          <p:cNvPicPr>
            <a:picLocks noChangeAspect="1" noChangeArrowheads="1"/>
          </p:cNvPicPr>
          <p:nvPr/>
        </p:nvPicPr>
        <p:blipFill>
          <a:blip r:embed="rId8"/>
          <a:srcRect/>
          <a:stretch>
            <a:fillRect/>
          </a:stretch>
        </p:blipFill>
        <p:spPr bwMode="auto">
          <a:xfrm>
            <a:off x="714375" y="4572000"/>
            <a:ext cx="1725613" cy="2035175"/>
          </a:xfrm>
          <a:prstGeom prst="rect">
            <a:avLst/>
          </a:prstGeom>
          <a:noFill/>
          <a:ln w="9525">
            <a:noFill/>
            <a:miter lim="800000"/>
            <a:headEnd/>
            <a:tailEnd/>
          </a:ln>
        </p:spPr>
      </p:pic>
      <p:sp>
        <p:nvSpPr>
          <p:cNvPr id="50183" name="TextBox 7"/>
          <p:cNvSpPr txBox="1">
            <a:spLocks noChangeArrowheads="1"/>
          </p:cNvSpPr>
          <p:nvPr/>
        </p:nvSpPr>
        <p:spPr bwMode="auto">
          <a:xfrm>
            <a:off x="1285875" y="571500"/>
            <a:ext cx="6858000" cy="946150"/>
          </a:xfrm>
          <a:prstGeom prst="rect">
            <a:avLst/>
          </a:prstGeom>
          <a:noFill/>
          <a:ln w="9525">
            <a:noFill/>
            <a:miter lim="800000"/>
            <a:headEnd/>
            <a:tailEnd/>
          </a:ln>
        </p:spPr>
        <p:txBody>
          <a:bodyPr>
            <a:spAutoFit/>
          </a:bodyPr>
          <a:lstStyle/>
          <a:p>
            <a:r>
              <a:rPr lang="zh-CN" altLang="en-US" b="1">
                <a:solidFill>
                  <a:srgbClr val="2F17E3"/>
                </a:solidFill>
                <a:ea typeface="黑体" pitchFamily="2" charset="-122"/>
              </a:rPr>
              <a:t>（二）促进了油料产业科技创新体系建设</a:t>
            </a:r>
          </a:p>
          <a:p>
            <a:endParaRPr lang="zh-CN" altLang="en-US" b="1">
              <a:solidFill>
                <a:srgbClr val="2F17E3"/>
              </a:solidFill>
              <a:latin typeface="黑体" pitchFamily="2" charset="-122"/>
              <a:ea typeface="黑体"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Line 4"/>
          <p:cNvSpPr>
            <a:spLocks noChangeShapeType="1"/>
          </p:cNvSpPr>
          <p:nvPr/>
        </p:nvSpPr>
        <p:spPr bwMode="auto">
          <a:xfrm>
            <a:off x="0" y="1285875"/>
            <a:ext cx="9144000" cy="0"/>
          </a:xfrm>
          <a:prstGeom prst="line">
            <a:avLst/>
          </a:prstGeom>
          <a:noFill/>
          <a:ln w="57150" cmpd="thickThin">
            <a:solidFill>
              <a:srgbClr val="FF0000"/>
            </a:solidFill>
            <a:round/>
            <a:headEnd/>
            <a:tailEnd/>
          </a:ln>
        </p:spPr>
        <p:txBody>
          <a:bodyPr/>
          <a:lstStyle/>
          <a:p>
            <a:endParaRPr lang="zh-CN" altLang="en-US"/>
          </a:p>
        </p:txBody>
      </p:sp>
      <p:sp>
        <p:nvSpPr>
          <p:cNvPr id="51202" name="TextBox 2"/>
          <p:cNvSpPr txBox="1">
            <a:spLocks noChangeArrowheads="1"/>
          </p:cNvSpPr>
          <p:nvPr/>
        </p:nvSpPr>
        <p:spPr bwMode="auto">
          <a:xfrm>
            <a:off x="2786063" y="1357313"/>
            <a:ext cx="5572125" cy="461962"/>
          </a:xfrm>
          <a:prstGeom prst="rect">
            <a:avLst/>
          </a:prstGeom>
          <a:noFill/>
          <a:ln w="9525">
            <a:noFill/>
            <a:miter lim="800000"/>
            <a:headEnd/>
            <a:tailEnd/>
          </a:ln>
        </p:spPr>
        <p:txBody>
          <a:bodyPr>
            <a:spAutoFit/>
          </a:bodyPr>
          <a:lstStyle/>
          <a:p>
            <a:r>
              <a:rPr lang="zh-CN" altLang="en-US" sz="2400" b="1">
                <a:solidFill>
                  <a:srgbClr val="0000CC"/>
                </a:solidFill>
                <a:latin typeface="黑体" pitchFamily="2" charset="-122"/>
                <a:ea typeface="黑体" pitchFamily="2" charset="-122"/>
              </a:rPr>
              <a:t>围绕产业链建成</a:t>
            </a:r>
            <a:r>
              <a:rPr lang="en-US" altLang="zh-CN" sz="2400" b="1">
                <a:solidFill>
                  <a:srgbClr val="0000CC"/>
                </a:solidFill>
                <a:latin typeface="黑体" pitchFamily="2" charset="-122"/>
                <a:ea typeface="黑体" pitchFamily="2" charset="-122"/>
              </a:rPr>
              <a:t>14</a:t>
            </a:r>
            <a:r>
              <a:rPr lang="zh-CN" altLang="en-US" sz="2400" b="1">
                <a:solidFill>
                  <a:srgbClr val="0000CC"/>
                </a:solidFill>
                <a:latin typeface="黑体" pitchFamily="2" charset="-122"/>
                <a:ea typeface="黑体" pitchFamily="2" charset="-122"/>
              </a:rPr>
              <a:t>个国家和省部级平台</a:t>
            </a:r>
          </a:p>
        </p:txBody>
      </p:sp>
      <p:graphicFrame>
        <p:nvGraphicFramePr>
          <p:cNvPr id="4" name="图示 3"/>
          <p:cNvGraphicFramePr/>
          <p:nvPr/>
        </p:nvGraphicFramePr>
        <p:xfrm>
          <a:off x="1000100" y="1357298"/>
          <a:ext cx="6929486" cy="52863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1204" name="TextBox 4"/>
          <p:cNvSpPr txBox="1">
            <a:spLocks noChangeArrowheads="1"/>
          </p:cNvSpPr>
          <p:nvPr/>
        </p:nvSpPr>
        <p:spPr bwMode="auto">
          <a:xfrm>
            <a:off x="1285875" y="428625"/>
            <a:ext cx="6858000" cy="519113"/>
          </a:xfrm>
          <a:prstGeom prst="rect">
            <a:avLst/>
          </a:prstGeom>
          <a:noFill/>
          <a:ln w="9525">
            <a:noFill/>
            <a:miter lim="800000"/>
            <a:headEnd/>
            <a:tailEnd/>
          </a:ln>
        </p:spPr>
        <p:txBody>
          <a:bodyPr>
            <a:spAutoFit/>
          </a:bodyPr>
          <a:lstStyle/>
          <a:p>
            <a:r>
              <a:rPr lang="zh-CN" altLang="en-US" b="1">
                <a:solidFill>
                  <a:srgbClr val="2F17E3"/>
                </a:solidFill>
                <a:latin typeface="黑体" pitchFamily="2" charset="-122"/>
                <a:ea typeface="黑体" pitchFamily="2" charset="-122"/>
              </a:rPr>
              <a:t>（二）促进了油料产业科技创新体系建设</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4" descr="应用照片 021(s)"/>
          <p:cNvPicPr>
            <a:picLocks noChangeAspect="1" noChangeArrowheads="1"/>
          </p:cNvPicPr>
          <p:nvPr/>
        </p:nvPicPr>
        <p:blipFill>
          <a:blip r:embed="rId2"/>
          <a:srcRect/>
          <a:stretch>
            <a:fillRect/>
          </a:stretch>
        </p:blipFill>
        <p:spPr bwMode="auto">
          <a:xfrm>
            <a:off x="5143500" y="500063"/>
            <a:ext cx="3486150" cy="2505075"/>
          </a:xfrm>
          <a:prstGeom prst="rect">
            <a:avLst/>
          </a:prstGeom>
          <a:noFill/>
          <a:ln w="9525">
            <a:noFill/>
            <a:miter lim="800000"/>
            <a:headEnd/>
            <a:tailEnd/>
          </a:ln>
        </p:spPr>
      </p:pic>
      <p:sp>
        <p:nvSpPr>
          <p:cNvPr id="52226" name="Text Box 5"/>
          <p:cNvSpPr txBox="1">
            <a:spLocks noChangeArrowheads="1"/>
          </p:cNvSpPr>
          <p:nvPr/>
        </p:nvSpPr>
        <p:spPr bwMode="auto">
          <a:xfrm>
            <a:off x="5143500" y="3000375"/>
            <a:ext cx="3643313" cy="463550"/>
          </a:xfrm>
          <a:prstGeom prst="rect">
            <a:avLst/>
          </a:prstGeom>
          <a:noFill/>
          <a:ln w="28575">
            <a:noFill/>
            <a:miter lim="800000"/>
            <a:headEnd/>
            <a:tailEnd/>
          </a:ln>
        </p:spPr>
        <p:txBody>
          <a:bodyPr lIns="90000" tIns="46800" rIns="90000" bIns="46800">
            <a:spAutoFit/>
          </a:bodyPr>
          <a:lstStyle/>
          <a:p>
            <a:pPr algn="ctr">
              <a:spcBef>
                <a:spcPct val="50000"/>
              </a:spcBef>
            </a:pPr>
            <a:r>
              <a:rPr lang="zh-CN" altLang="en-US" sz="2400" dirty="0">
                <a:latin typeface="黑体" pitchFamily="2" charset="-122"/>
                <a:ea typeface="黑体" pitchFamily="2" charset="-122"/>
              </a:rPr>
              <a:t>酯化反应关键技术装置</a:t>
            </a:r>
          </a:p>
        </p:txBody>
      </p:sp>
      <p:pic>
        <p:nvPicPr>
          <p:cNvPr id="52227" name="Picture 4" descr="P1010059"/>
          <p:cNvPicPr>
            <a:picLocks noChangeAspect="1" noChangeArrowheads="1"/>
          </p:cNvPicPr>
          <p:nvPr/>
        </p:nvPicPr>
        <p:blipFill>
          <a:blip r:embed="rId3"/>
          <a:srcRect/>
          <a:stretch>
            <a:fillRect/>
          </a:stretch>
        </p:blipFill>
        <p:spPr bwMode="auto">
          <a:xfrm>
            <a:off x="928688" y="1428750"/>
            <a:ext cx="3635375" cy="2727325"/>
          </a:xfrm>
          <a:prstGeom prst="rect">
            <a:avLst/>
          </a:prstGeom>
          <a:noFill/>
          <a:ln w="9525">
            <a:noFill/>
            <a:miter lim="800000"/>
            <a:headEnd/>
            <a:tailEnd/>
          </a:ln>
        </p:spPr>
      </p:pic>
      <p:pic>
        <p:nvPicPr>
          <p:cNvPr id="52228" name="Picture 4" descr="IMG_3297"/>
          <p:cNvPicPr>
            <a:picLocks noChangeAspect="1" noChangeArrowheads="1"/>
          </p:cNvPicPr>
          <p:nvPr/>
        </p:nvPicPr>
        <p:blipFill>
          <a:blip r:embed="rId4"/>
          <a:srcRect/>
          <a:stretch>
            <a:fillRect/>
          </a:stretch>
        </p:blipFill>
        <p:spPr bwMode="auto">
          <a:xfrm>
            <a:off x="4143375" y="3786188"/>
            <a:ext cx="3816350" cy="2863850"/>
          </a:xfrm>
          <a:prstGeom prst="rect">
            <a:avLst/>
          </a:prstGeom>
          <a:noFill/>
          <a:ln w="9525">
            <a:noFill/>
            <a:miter lim="800000"/>
            <a:headEnd/>
            <a:tailEnd/>
          </a:ln>
        </p:spPr>
      </p:pic>
      <p:sp>
        <p:nvSpPr>
          <p:cNvPr id="52229" name="TextBox 7"/>
          <p:cNvSpPr txBox="1">
            <a:spLocks noChangeArrowheads="1"/>
          </p:cNvSpPr>
          <p:nvPr/>
        </p:nvSpPr>
        <p:spPr bwMode="auto">
          <a:xfrm>
            <a:off x="1071563" y="5429250"/>
            <a:ext cx="2857500" cy="822325"/>
          </a:xfrm>
          <a:prstGeom prst="rect">
            <a:avLst/>
          </a:prstGeom>
          <a:noFill/>
          <a:ln w="9525">
            <a:noFill/>
            <a:miter lim="800000"/>
            <a:headEnd/>
            <a:tailEnd/>
          </a:ln>
        </p:spPr>
        <p:txBody>
          <a:bodyPr>
            <a:spAutoFit/>
          </a:bodyPr>
          <a:lstStyle/>
          <a:p>
            <a:r>
              <a:rPr lang="zh-CN" altLang="en-US" sz="2400" dirty="0">
                <a:latin typeface="黑体" pitchFamily="2" charset="-122"/>
                <a:ea typeface="黑体" pitchFamily="2" charset="-122"/>
              </a:rPr>
              <a:t>  实现技术输出，走向国际</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49" name="Picture 4" descr="走廊"/>
          <p:cNvPicPr>
            <a:picLocks noChangeArrowheads="1"/>
          </p:cNvPicPr>
          <p:nvPr/>
        </p:nvPicPr>
        <p:blipFill>
          <a:blip r:embed="rId2">
            <a:lum bright="6000" contrast="18000"/>
          </a:blip>
          <a:srcRect r="31824"/>
          <a:stretch>
            <a:fillRect/>
          </a:stretch>
        </p:blipFill>
        <p:spPr bwMode="auto">
          <a:xfrm>
            <a:off x="4932363" y="620713"/>
            <a:ext cx="3600450" cy="2592387"/>
          </a:xfrm>
          <a:prstGeom prst="rect">
            <a:avLst/>
          </a:prstGeom>
          <a:noFill/>
          <a:ln w="9525">
            <a:noFill/>
            <a:miter lim="800000"/>
            <a:headEnd/>
            <a:tailEnd/>
          </a:ln>
        </p:spPr>
      </p:pic>
      <p:pic>
        <p:nvPicPr>
          <p:cNvPr id="53250" name="Picture 5" descr="气相"/>
          <p:cNvPicPr>
            <a:picLocks noChangeArrowheads="1"/>
          </p:cNvPicPr>
          <p:nvPr/>
        </p:nvPicPr>
        <p:blipFill>
          <a:blip r:embed="rId3">
            <a:lum contrast="30000"/>
          </a:blip>
          <a:srcRect/>
          <a:stretch>
            <a:fillRect/>
          </a:stretch>
        </p:blipFill>
        <p:spPr bwMode="auto">
          <a:xfrm>
            <a:off x="611188" y="3641725"/>
            <a:ext cx="3816350" cy="2447925"/>
          </a:xfrm>
          <a:prstGeom prst="rect">
            <a:avLst/>
          </a:prstGeom>
          <a:noFill/>
          <a:ln w="9525">
            <a:noFill/>
            <a:miter lim="800000"/>
            <a:headEnd/>
            <a:tailEnd/>
          </a:ln>
        </p:spPr>
      </p:pic>
      <p:pic>
        <p:nvPicPr>
          <p:cNvPr id="53251" name="Picture 8" descr="DSC_2005"/>
          <p:cNvPicPr>
            <a:picLocks noChangeAspect="1" noChangeArrowheads="1"/>
          </p:cNvPicPr>
          <p:nvPr/>
        </p:nvPicPr>
        <p:blipFill>
          <a:blip r:embed="rId4">
            <a:lum bright="20000" contrast="30000"/>
          </a:blip>
          <a:srcRect/>
          <a:stretch>
            <a:fillRect/>
          </a:stretch>
        </p:blipFill>
        <p:spPr bwMode="auto">
          <a:xfrm>
            <a:off x="4932363" y="3641725"/>
            <a:ext cx="3600450" cy="2451100"/>
          </a:xfrm>
          <a:prstGeom prst="rect">
            <a:avLst/>
          </a:prstGeom>
          <a:noFill/>
          <a:ln w="9525">
            <a:noFill/>
            <a:miter lim="800000"/>
            <a:headEnd/>
            <a:tailEnd/>
          </a:ln>
        </p:spPr>
      </p:pic>
      <p:sp>
        <p:nvSpPr>
          <p:cNvPr id="53252" name="Rectangle 2"/>
          <p:cNvSpPr>
            <a:spLocks noChangeArrowheads="1"/>
          </p:cNvSpPr>
          <p:nvPr/>
        </p:nvSpPr>
        <p:spPr bwMode="auto">
          <a:xfrm>
            <a:off x="857250" y="1285875"/>
            <a:ext cx="3678238" cy="1368425"/>
          </a:xfrm>
          <a:prstGeom prst="rect">
            <a:avLst/>
          </a:prstGeom>
          <a:solidFill>
            <a:schemeClr val="bg1"/>
          </a:solidFill>
          <a:ln w="9525">
            <a:noFill/>
            <a:miter lim="800000"/>
            <a:headEnd/>
            <a:tailEnd/>
          </a:ln>
        </p:spPr>
        <p:txBody>
          <a:bodyPr anchor="ctr"/>
          <a:lstStyle/>
          <a:p>
            <a:pPr>
              <a:lnSpc>
                <a:spcPct val="160000"/>
              </a:lnSpc>
            </a:pPr>
            <a:r>
              <a:rPr lang="zh-CN" altLang="en-US" sz="2400" b="1">
                <a:latin typeface="黑体" pitchFamily="2" charset="-122"/>
                <a:ea typeface="黑体" pitchFamily="2" charset="-122"/>
                <a:sym typeface="仿宋_GB2312" pitchFamily="49" charset="-122"/>
              </a:rPr>
              <a:t>实验室环境、仪器</a:t>
            </a:r>
          </a:p>
          <a:p>
            <a:pPr>
              <a:lnSpc>
                <a:spcPct val="160000"/>
              </a:lnSpc>
            </a:pPr>
            <a:r>
              <a:rPr lang="zh-CN" altLang="en-US" sz="2400" b="1">
                <a:latin typeface="黑体" pitchFamily="2" charset="-122"/>
                <a:ea typeface="黑体" pitchFamily="2" charset="-122"/>
                <a:sym typeface="仿宋_GB2312" pitchFamily="49" charset="-122"/>
              </a:rPr>
              <a:t>设备条件国际先进</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5"/>
          <p:cNvSpPr>
            <a:spLocks noGrp="1" noChangeArrowheads="1"/>
          </p:cNvSpPr>
          <p:nvPr>
            <p:ph type="body" idx="4294967295"/>
          </p:nvPr>
        </p:nvSpPr>
        <p:spPr>
          <a:xfrm>
            <a:off x="1285875" y="1714500"/>
            <a:ext cx="7143750" cy="4643438"/>
          </a:xfrm>
        </p:spPr>
        <p:txBody>
          <a:bodyPr/>
          <a:lstStyle/>
          <a:p>
            <a:pPr algn="just" eaLnBrk="1" hangingPunct="1">
              <a:lnSpc>
                <a:spcPct val="160000"/>
              </a:lnSpc>
              <a:buClr>
                <a:srgbClr val="FF0000"/>
              </a:buClr>
              <a:buFont typeface="Wingdings" pitchFamily="2" charset="2"/>
              <a:buChar char="Ø"/>
            </a:pPr>
            <a:r>
              <a:rPr lang="zh-CN" altLang="en-US" sz="2800" b="1" dirty="0" smtClean="0">
                <a:solidFill>
                  <a:srgbClr val="0000CC"/>
                </a:solidFill>
                <a:latin typeface="宋体" charset="-122"/>
                <a:ea typeface="黑体" pitchFamily="2" charset="-122"/>
              </a:rPr>
              <a:t>对内“</a:t>
            </a:r>
            <a:r>
              <a:rPr lang="zh-CN" altLang="en-US" sz="2800" b="1" dirty="0" smtClean="0">
                <a:solidFill>
                  <a:srgbClr val="0000CC"/>
                </a:solidFill>
                <a:latin typeface="黑体" pitchFamily="2" charset="-122"/>
                <a:ea typeface="黑体" pitchFamily="2" charset="-122"/>
              </a:rPr>
              <a:t>优势集成</a:t>
            </a:r>
            <a:r>
              <a:rPr lang="zh-CN" altLang="en-US" sz="2800" b="1" dirty="0" smtClean="0">
                <a:solidFill>
                  <a:srgbClr val="0000CC"/>
                </a:solidFill>
                <a:latin typeface="宋体" charset="-122"/>
                <a:ea typeface="黑体" pitchFamily="2" charset="-122"/>
              </a:rPr>
              <a:t>”</a:t>
            </a:r>
            <a:endParaRPr lang="zh-CN" altLang="en-US" sz="2800" dirty="0" smtClean="0">
              <a:solidFill>
                <a:srgbClr val="0000CC"/>
              </a:solidFill>
            </a:endParaRPr>
          </a:p>
          <a:p>
            <a:pPr algn="just" eaLnBrk="1" hangingPunct="1">
              <a:lnSpc>
                <a:spcPct val="160000"/>
              </a:lnSpc>
              <a:buClr>
                <a:srgbClr val="FF0000"/>
              </a:buClr>
              <a:buFontTx/>
              <a:buNone/>
            </a:pPr>
            <a:r>
              <a:rPr lang="zh-CN" altLang="en-US" sz="2400" b="1" dirty="0" smtClean="0">
                <a:latin typeface="黑体" pitchFamily="2" charset="-122"/>
                <a:ea typeface="黑体" pitchFamily="2" charset="-122"/>
              </a:rPr>
              <a:t>      与甘肃张掖农科所、河南开封农科所、甘肃农科院、内蒙古大学、云南农科院、江西红壤研究所、新疆农科院等单位合作</a:t>
            </a:r>
          </a:p>
          <a:p>
            <a:pPr algn="just" eaLnBrk="1" hangingPunct="1">
              <a:lnSpc>
                <a:spcPct val="160000"/>
              </a:lnSpc>
              <a:buFontTx/>
              <a:buNone/>
            </a:pPr>
            <a:r>
              <a:rPr lang="zh-CN" altLang="en-US" sz="2400" b="1" dirty="0" smtClean="0">
                <a:latin typeface="黑体" pitchFamily="2" charset="-122"/>
                <a:ea typeface="黑体" pitchFamily="2" charset="-122"/>
              </a:rPr>
              <a:t>      依托合作单位区位优势，利用本所技术优势，开展优势集成合作研究</a:t>
            </a:r>
          </a:p>
        </p:txBody>
      </p:sp>
      <p:sp>
        <p:nvSpPr>
          <p:cNvPr id="54274" name="Line 3"/>
          <p:cNvSpPr>
            <a:spLocks noChangeShapeType="1"/>
          </p:cNvSpPr>
          <p:nvPr/>
        </p:nvSpPr>
        <p:spPr bwMode="auto">
          <a:xfrm>
            <a:off x="0" y="1357313"/>
            <a:ext cx="9144000" cy="0"/>
          </a:xfrm>
          <a:prstGeom prst="line">
            <a:avLst/>
          </a:prstGeom>
          <a:noFill/>
          <a:ln w="57150" cmpd="thinThick">
            <a:solidFill>
              <a:srgbClr val="FF0000"/>
            </a:solidFill>
            <a:round/>
            <a:headEnd/>
            <a:tailEnd/>
          </a:ln>
        </p:spPr>
        <p:txBody>
          <a:bodyPr/>
          <a:lstStyle/>
          <a:p>
            <a:endParaRPr lang="zh-CN" altLang="en-US"/>
          </a:p>
        </p:txBody>
      </p:sp>
      <p:sp>
        <p:nvSpPr>
          <p:cNvPr id="54275"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endParaRPr lang="zh-CN" altLang="en-US" b="1">
              <a:latin typeface="黑体" pitchFamily="2" charset="-122"/>
              <a:ea typeface="黑体" pitchFamily="2" charset="-122"/>
            </a:endParaRPr>
          </a:p>
        </p:txBody>
      </p:sp>
      <p:sp>
        <p:nvSpPr>
          <p:cNvPr id="54276" name="TextBox 6"/>
          <p:cNvSpPr txBox="1">
            <a:spLocks noChangeArrowheads="1"/>
          </p:cNvSpPr>
          <p:nvPr/>
        </p:nvSpPr>
        <p:spPr bwMode="auto">
          <a:xfrm>
            <a:off x="1285875" y="428625"/>
            <a:ext cx="6858000" cy="519113"/>
          </a:xfrm>
          <a:prstGeom prst="rect">
            <a:avLst/>
          </a:prstGeom>
          <a:noFill/>
          <a:ln w="9525">
            <a:noFill/>
            <a:miter lim="800000"/>
            <a:headEnd/>
            <a:tailEnd/>
          </a:ln>
        </p:spPr>
        <p:txBody>
          <a:bodyPr>
            <a:spAutoFit/>
          </a:bodyPr>
          <a:lstStyle/>
          <a:p>
            <a:r>
              <a:rPr lang="zh-CN" altLang="en-US" b="1">
                <a:solidFill>
                  <a:srgbClr val="2F17E3"/>
                </a:solidFill>
                <a:latin typeface="黑体" pitchFamily="2" charset="-122"/>
                <a:ea typeface="黑体" pitchFamily="2" charset="-122"/>
              </a:rPr>
              <a:t>（二）促进了油料产业科技创新体系建设</a:t>
            </a:r>
          </a:p>
        </p:txBody>
      </p:sp>
      <p:sp>
        <p:nvSpPr>
          <p:cNvPr id="54277" name="TextBox 7"/>
          <p:cNvSpPr txBox="1">
            <a:spLocks noChangeArrowheads="1"/>
          </p:cNvSpPr>
          <p:nvPr/>
        </p:nvSpPr>
        <p:spPr bwMode="auto">
          <a:xfrm>
            <a:off x="428625" y="1857375"/>
            <a:ext cx="554038" cy="4429125"/>
          </a:xfrm>
          <a:prstGeom prst="rect">
            <a:avLst/>
          </a:prstGeom>
          <a:noFill/>
          <a:ln w="9525">
            <a:noFill/>
            <a:miter lim="800000"/>
            <a:headEnd/>
            <a:tailEnd/>
          </a:ln>
        </p:spPr>
        <p:txBody>
          <a:bodyPr vert="eaVert">
            <a:spAutoFit/>
          </a:bodyPr>
          <a:lstStyle/>
          <a:p>
            <a:r>
              <a:rPr lang="zh-CN" altLang="en-US" sz="2400" b="1">
                <a:solidFill>
                  <a:srgbClr val="FF0000"/>
                </a:solidFill>
                <a:latin typeface="黑体" pitchFamily="2" charset="-122"/>
                <a:ea typeface="黑体" pitchFamily="2" charset="-122"/>
              </a:rPr>
              <a:t>强强联合，构建合作研究平台</a:t>
            </a:r>
            <a:endParaRPr lang="zh-CN" altLang="en-US">
              <a:solidFill>
                <a:srgbClr val="FF0000"/>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ChangeArrowheads="1"/>
          </p:cNvSpPr>
          <p:nvPr/>
        </p:nvSpPr>
        <p:spPr bwMode="auto">
          <a:xfrm>
            <a:off x="682625" y="457200"/>
            <a:ext cx="7920038" cy="2071688"/>
          </a:xfrm>
          <a:prstGeom prst="rect">
            <a:avLst/>
          </a:prstGeom>
          <a:noFill/>
          <a:ln w="9525">
            <a:noFill/>
            <a:miter lim="800000"/>
            <a:headEnd/>
            <a:tailEnd/>
          </a:ln>
        </p:spPr>
        <p:txBody>
          <a:bodyPr>
            <a:spAutoFit/>
          </a:bodyPr>
          <a:lstStyle/>
          <a:p>
            <a:pPr algn="just">
              <a:lnSpc>
                <a:spcPct val="130000"/>
              </a:lnSpc>
              <a:buClr>
                <a:srgbClr val="FF0000"/>
              </a:buClr>
              <a:buFont typeface="Wingdings" pitchFamily="2" charset="2"/>
              <a:buChar char="Ø"/>
            </a:pPr>
            <a:r>
              <a:rPr lang="zh-CN" altLang="en-US" b="1" dirty="0">
                <a:latin typeface="宋体" charset="-122"/>
                <a:ea typeface="宋体" charset="-122"/>
                <a:sym typeface="仿宋_GB2312" pitchFamily="49" charset="-122"/>
              </a:rPr>
              <a:t> </a:t>
            </a:r>
            <a:r>
              <a:rPr lang="zh-CN" altLang="en-US" b="1" dirty="0">
                <a:solidFill>
                  <a:srgbClr val="0000CC"/>
                </a:solidFill>
                <a:latin typeface="黑体" pitchFamily="2" charset="-122"/>
                <a:ea typeface="黑体" pitchFamily="2" charset="-122"/>
                <a:sym typeface="仿宋_GB2312" pitchFamily="49" charset="-122"/>
              </a:rPr>
              <a:t>对外</a:t>
            </a:r>
            <a:r>
              <a:rPr lang="zh-CN" altLang="en-US" b="1" dirty="0">
                <a:solidFill>
                  <a:srgbClr val="0000CC"/>
                </a:solidFill>
                <a:latin typeface="黑体" pitchFamily="2" charset="-122"/>
                <a:ea typeface="黑体" pitchFamily="2" charset="-122"/>
              </a:rPr>
              <a:t>“走向国际”</a:t>
            </a:r>
            <a:endParaRPr lang="en-US" b="1" dirty="0">
              <a:solidFill>
                <a:srgbClr val="0000CC"/>
              </a:solidFill>
              <a:latin typeface="黑体" pitchFamily="2" charset="-122"/>
              <a:ea typeface="黑体" pitchFamily="2" charset="-122"/>
            </a:endParaRPr>
          </a:p>
          <a:p>
            <a:pPr algn="just">
              <a:lnSpc>
                <a:spcPct val="130000"/>
              </a:lnSpc>
            </a:pPr>
            <a:r>
              <a:rPr lang="en-US" sz="2400" b="1" dirty="0">
                <a:latin typeface="黑体" pitchFamily="2" charset="-122"/>
                <a:ea typeface="黑体" pitchFamily="2" charset="-122"/>
              </a:rPr>
              <a:t>    </a:t>
            </a:r>
            <a:r>
              <a:rPr lang="zh-CN" altLang="en-US" sz="2400" b="1" dirty="0">
                <a:latin typeface="黑体" pitchFamily="2" charset="-122"/>
                <a:ea typeface="黑体" pitchFamily="2" charset="-122"/>
              </a:rPr>
              <a:t>与英国洛桑研究所、加拿大植物生物技术研究所、国际半干旱研究所、德国联邦油脂研究所等建成国际联合实验室</a:t>
            </a:r>
          </a:p>
        </p:txBody>
      </p:sp>
      <p:pic>
        <p:nvPicPr>
          <p:cNvPr id="55298" name="Picture 4" descr="2013CAAS_ICRISAT Joint Lab"/>
          <p:cNvPicPr>
            <a:picLocks noChangeAspect="1" noChangeArrowheads="1"/>
          </p:cNvPicPr>
          <p:nvPr/>
        </p:nvPicPr>
        <p:blipFill>
          <a:blip r:embed="rId2"/>
          <a:srcRect/>
          <a:stretch>
            <a:fillRect/>
          </a:stretch>
        </p:blipFill>
        <p:spPr bwMode="auto">
          <a:xfrm>
            <a:off x="611188" y="2636838"/>
            <a:ext cx="7920037" cy="4076700"/>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noChangeArrowheads="1"/>
          </p:cNvSpPr>
          <p:nvPr>
            <p:ph type="body" idx="4294967295"/>
          </p:nvPr>
        </p:nvSpPr>
        <p:spPr>
          <a:xfrm>
            <a:off x="1254130" y="1628775"/>
            <a:ext cx="6032514" cy="2657475"/>
          </a:xfrm>
        </p:spPr>
        <p:txBody>
          <a:bodyPr/>
          <a:lstStyle/>
          <a:p>
            <a:pPr>
              <a:lnSpc>
                <a:spcPts val="2875"/>
              </a:lnSpc>
              <a:buNone/>
            </a:pPr>
            <a:r>
              <a:rPr lang="en-US" altLang="zh-CN" sz="2400" dirty="0" smtClean="0">
                <a:latin typeface="黑体" pitchFamily="2" charset="-122"/>
                <a:ea typeface="黑体" pitchFamily="2" charset="-122"/>
              </a:rPr>
              <a:t>1</a:t>
            </a:r>
            <a:r>
              <a:rPr lang="zh-CN" altLang="en-US" sz="2400" dirty="0" smtClean="0">
                <a:latin typeface="黑体" pitchFamily="2" charset="-122"/>
                <a:ea typeface="黑体" pitchFamily="2" charset="-122"/>
              </a:rPr>
              <a:t>、创新能力不断增强，研发经费大幅增长</a:t>
            </a:r>
          </a:p>
          <a:p>
            <a:pPr>
              <a:lnSpc>
                <a:spcPts val="2875"/>
              </a:lnSpc>
              <a:buNone/>
            </a:pPr>
            <a:r>
              <a:rPr lang="en-US" altLang="zh-CN" sz="2400" dirty="0" smtClean="0">
                <a:latin typeface="黑体" pitchFamily="2" charset="-122"/>
                <a:ea typeface="黑体" pitchFamily="2" charset="-122"/>
              </a:rPr>
              <a:t>2</a:t>
            </a:r>
            <a:r>
              <a:rPr lang="zh-CN" altLang="en-US" sz="2400" dirty="0" smtClean="0">
                <a:latin typeface="黑体" pitchFamily="2" charset="-122"/>
                <a:ea typeface="黑体" pitchFamily="2" charset="-122"/>
              </a:rPr>
              <a:t>、科技成果亮点频显，学科建设跨越发展</a:t>
            </a:r>
          </a:p>
          <a:p>
            <a:pPr>
              <a:lnSpc>
                <a:spcPts val="2875"/>
              </a:lnSpc>
              <a:buNone/>
            </a:pPr>
            <a:r>
              <a:rPr lang="en-US" altLang="zh-CN" sz="2400" dirty="0" smtClean="0">
                <a:latin typeface="黑体" pitchFamily="2" charset="-122"/>
                <a:ea typeface="黑体" pitchFamily="2" charset="-122"/>
              </a:rPr>
              <a:t>3</a:t>
            </a:r>
            <a:r>
              <a:rPr lang="zh-CN" altLang="en-US" sz="2400" dirty="0" smtClean="0">
                <a:latin typeface="黑体" pitchFamily="2" charset="-122"/>
                <a:ea typeface="黑体" pitchFamily="2" charset="-122"/>
              </a:rPr>
              <a:t>、学术交流日益活跃，基础研究明显加强 </a:t>
            </a:r>
          </a:p>
          <a:p>
            <a:pPr>
              <a:lnSpc>
                <a:spcPts val="2875"/>
              </a:lnSpc>
              <a:buNone/>
            </a:pPr>
            <a:r>
              <a:rPr lang="en-US" altLang="zh-CN" sz="2400" dirty="0" smtClean="0">
                <a:latin typeface="黑体" pitchFamily="2" charset="-122"/>
                <a:ea typeface="黑体" pitchFamily="2" charset="-122"/>
              </a:rPr>
              <a:t>4</a:t>
            </a:r>
            <a:r>
              <a:rPr lang="zh-CN" altLang="en-US" sz="2400" dirty="0" smtClean="0">
                <a:latin typeface="黑体" pitchFamily="2" charset="-122"/>
                <a:ea typeface="黑体" pitchFamily="2" charset="-122"/>
              </a:rPr>
              <a:t>、研究团队优化壮大，青年人才引育成长</a:t>
            </a:r>
          </a:p>
          <a:p>
            <a:pPr>
              <a:lnSpc>
                <a:spcPts val="2875"/>
              </a:lnSpc>
              <a:buNone/>
            </a:pPr>
            <a:r>
              <a:rPr lang="en-US" altLang="zh-CN" sz="2400" dirty="0" smtClean="0">
                <a:latin typeface="黑体" pitchFamily="2" charset="-122"/>
                <a:ea typeface="黑体" pitchFamily="2" charset="-122"/>
              </a:rPr>
              <a:t>5</a:t>
            </a:r>
            <a:r>
              <a:rPr lang="zh-CN" altLang="en-US" sz="2400" dirty="0" smtClean="0">
                <a:latin typeface="黑体" pitchFamily="2" charset="-122"/>
                <a:ea typeface="黑体" pitchFamily="2" charset="-122"/>
              </a:rPr>
              <a:t>、成果转化成效显著，支撑水平有力提高</a:t>
            </a:r>
          </a:p>
        </p:txBody>
      </p:sp>
      <p:sp>
        <p:nvSpPr>
          <p:cNvPr id="56322"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pic>
        <p:nvPicPr>
          <p:cNvPr id="56323" name="Picture 3" descr="科学时报-我国科学家破译油菜遗传密码"/>
          <p:cNvPicPr>
            <a:picLocks noChangeAspect="1" noChangeArrowheads="1"/>
          </p:cNvPicPr>
          <p:nvPr/>
        </p:nvPicPr>
        <p:blipFill>
          <a:blip r:embed="rId2"/>
          <a:srcRect/>
          <a:stretch>
            <a:fillRect/>
          </a:stretch>
        </p:blipFill>
        <p:spPr bwMode="auto">
          <a:xfrm>
            <a:off x="4786313" y="4071938"/>
            <a:ext cx="3429000" cy="2584450"/>
          </a:xfrm>
          <a:prstGeom prst="rect">
            <a:avLst/>
          </a:prstGeom>
          <a:noFill/>
          <a:ln w="9525">
            <a:noFill/>
            <a:miter lim="800000"/>
            <a:headEnd/>
            <a:tailEnd/>
          </a:ln>
        </p:spPr>
      </p:pic>
      <p:pic>
        <p:nvPicPr>
          <p:cNvPr id="56324" name="Picture 4" descr="甘蓝基因组测序"/>
          <p:cNvPicPr>
            <a:picLocks noChangeAspect="1" noChangeArrowheads="1"/>
          </p:cNvPicPr>
          <p:nvPr/>
        </p:nvPicPr>
        <p:blipFill>
          <a:blip r:embed="rId3"/>
          <a:srcRect/>
          <a:stretch>
            <a:fillRect/>
          </a:stretch>
        </p:blipFill>
        <p:spPr bwMode="auto">
          <a:xfrm>
            <a:off x="1357313" y="4357688"/>
            <a:ext cx="3071812" cy="2262187"/>
          </a:xfrm>
          <a:prstGeom prst="rect">
            <a:avLst/>
          </a:prstGeom>
          <a:noFill/>
          <a:ln w="9525">
            <a:noFill/>
            <a:miter lim="800000"/>
            <a:headEnd/>
            <a:tailEnd/>
          </a:ln>
        </p:spPr>
      </p:pic>
      <p:sp>
        <p:nvSpPr>
          <p:cNvPr id="56325"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body" idx="1"/>
          </p:nvPr>
        </p:nvSpPr>
        <p:spPr>
          <a:xfrm>
            <a:off x="571500" y="1928813"/>
            <a:ext cx="8229600" cy="4449762"/>
          </a:xfrm>
        </p:spPr>
        <p:txBody>
          <a:bodyPr/>
          <a:lstStyle/>
          <a:p>
            <a:pPr>
              <a:buClr>
                <a:srgbClr val="FF0000"/>
              </a:buClr>
              <a:buFont typeface="Wingdings" pitchFamily="2" charset="2"/>
              <a:buChar char="Ø"/>
            </a:pPr>
            <a:r>
              <a:rPr lang="zh-CN" altLang="en-US" sz="2400" b="1" dirty="0" smtClean="0">
                <a:solidFill>
                  <a:srgbClr val="2F17E3"/>
                </a:solidFill>
                <a:latin typeface="黑体" pitchFamily="2" charset="-122"/>
                <a:ea typeface="黑体" pitchFamily="2" charset="-122"/>
              </a:rPr>
              <a:t>科研立项（2009—2013年）</a:t>
            </a:r>
          </a:p>
          <a:p>
            <a:pPr>
              <a:lnSpc>
                <a:spcPct val="160000"/>
              </a:lnSpc>
              <a:buFontTx/>
              <a:buNone/>
            </a:pPr>
            <a:r>
              <a:rPr lang="zh-CN" altLang="en-US" sz="2400" b="1" dirty="0" smtClean="0">
                <a:latin typeface="黑体" pitchFamily="2" charset="-122"/>
                <a:ea typeface="黑体" pitchFamily="2" charset="-122"/>
              </a:rPr>
              <a:t>   ——获科研项目420余项，总经费3.06亿元</a:t>
            </a:r>
          </a:p>
          <a:p>
            <a:pPr>
              <a:lnSpc>
                <a:spcPct val="160000"/>
              </a:lnSpc>
              <a:buFontTx/>
              <a:buNone/>
            </a:pPr>
            <a:r>
              <a:rPr lang="zh-CN" altLang="en-US" sz="2400" b="1" dirty="0" smtClean="0">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分别比上五年增长28%和155%</a:t>
            </a:r>
          </a:p>
          <a:p>
            <a:pPr>
              <a:lnSpc>
                <a:spcPct val="160000"/>
              </a:lnSpc>
              <a:buFontTx/>
              <a:buNone/>
            </a:pPr>
            <a:r>
              <a:rPr lang="zh-CN" altLang="en-US" sz="2400" b="1" dirty="0" smtClean="0">
                <a:latin typeface="黑体" pitchFamily="2" charset="-122"/>
                <a:ea typeface="黑体" pitchFamily="2" charset="-122"/>
              </a:rPr>
              <a:t>   ——基础研究和高新技术领域立项取得突破</a:t>
            </a:r>
          </a:p>
          <a:p>
            <a:pPr>
              <a:lnSpc>
                <a:spcPct val="160000"/>
              </a:lnSpc>
              <a:buFontTx/>
              <a:buNone/>
            </a:pPr>
            <a:r>
              <a:rPr lang="zh-CN" altLang="en-US" sz="2400" b="1" dirty="0" smtClean="0">
                <a:latin typeface="黑体" pitchFamily="2" charset="-122"/>
                <a:ea typeface="黑体" pitchFamily="2" charset="-122"/>
                <a:sym typeface="Arial" charset="0"/>
              </a:rPr>
              <a:t>      “</a:t>
            </a:r>
            <a:r>
              <a:rPr lang="zh-CN" altLang="en-US" sz="2400" b="1" dirty="0" smtClean="0">
                <a:solidFill>
                  <a:srgbClr val="0000CC"/>
                </a:solidFill>
                <a:latin typeface="黑体" pitchFamily="2" charset="-122"/>
                <a:ea typeface="黑体" pitchFamily="2" charset="-122"/>
                <a:sym typeface="Arial" charset="0"/>
              </a:rPr>
              <a:t>油菜高产油量形成的分子生物学机制”获国家“973”计划立项；</a:t>
            </a:r>
          </a:p>
          <a:p>
            <a:pPr>
              <a:lnSpc>
                <a:spcPct val="160000"/>
              </a:lnSpc>
              <a:buFontTx/>
              <a:buNone/>
            </a:pPr>
            <a:r>
              <a:rPr lang="zh-CN" altLang="en-US" sz="2400" b="1" dirty="0" smtClean="0">
                <a:solidFill>
                  <a:srgbClr val="0000CC"/>
                </a:solidFill>
                <a:latin typeface="黑体" pitchFamily="2" charset="-122"/>
                <a:ea typeface="黑体" pitchFamily="2" charset="-122"/>
                <a:sym typeface="Arial" charset="0"/>
              </a:rPr>
              <a:t>      国家自然科学基金62项，资助数、资助率创新高</a:t>
            </a:r>
          </a:p>
        </p:txBody>
      </p:sp>
      <p:sp>
        <p:nvSpPr>
          <p:cNvPr id="57346"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
        <p:nvSpPr>
          <p:cNvPr id="57347"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图示 1"/>
          <p:cNvGraphicFramePr/>
          <p:nvPr/>
        </p:nvGraphicFramePr>
        <p:xfrm>
          <a:off x="642910" y="1643050"/>
          <a:ext cx="7858180" cy="47149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0482" name="TextBox 4"/>
          <p:cNvSpPr txBox="1">
            <a:spLocks noChangeArrowheads="1"/>
          </p:cNvSpPr>
          <p:nvPr/>
        </p:nvSpPr>
        <p:spPr bwMode="auto">
          <a:xfrm>
            <a:off x="1835150" y="404813"/>
            <a:ext cx="5400675" cy="519112"/>
          </a:xfrm>
          <a:prstGeom prst="rect">
            <a:avLst/>
          </a:prstGeom>
          <a:noFill/>
          <a:ln w="9525">
            <a:noFill/>
            <a:miter lim="800000"/>
            <a:headEnd/>
            <a:tailEnd/>
          </a:ln>
        </p:spPr>
        <p:txBody>
          <a:bodyPr>
            <a:spAutoFit/>
          </a:bodyPr>
          <a:lstStyle/>
          <a:p>
            <a:pPr algn="ctr"/>
            <a:r>
              <a:rPr lang="zh-CN" altLang="en-US" b="1">
                <a:solidFill>
                  <a:srgbClr val="7030A0"/>
                </a:solidFill>
                <a:latin typeface="黑体" pitchFamily="2" charset="-122"/>
                <a:ea typeface="黑体" pitchFamily="2" charset="-122"/>
              </a:rPr>
              <a:t>一、条件建设的主要经验与体会</a:t>
            </a:r>
          </a:p>
        </p:txBody>
      </p:sp>
      <p:sp>
        <p:nvSpPr>
          <p:cNvPr id="20483"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type="body" idx="1"/>
          </p:nvPr>
        </p:nvSpPr>
        <p:spPr>
          <a:xfrm>
            <a:off x="468313" y="836613"/>
            <a:ext cx="8424862" cy="5903912"/>
          </a:xfrm>
        </p:spPr>
        <p:txBody>
          <a:bodyPr/>
          <a:lstStyle/>
          <a:p>
            <a:pPr>
              <a:lnSpc>
                <a:spcPct val="90000"/>
              </a:lnSpc>
              <a:buClr>
                <a:srgbClr val="FF0000"/>
              </a:buClr>
              <a:buFont typeface="Wingdings" pitchFamily="2" charset="2"/>
              <a:buChar char="Ø"/>
            </a:pPr>
            <a:r>
              <a:rPr lang="zh-CN" altLang="en-US" sz="2400" b="1" dirty="0" smtClean="0">
                <a:solidFill>
                  <a:srgbClr val="2F17E3"/>
                </a:solidFill>
                <a:latin typeface="黑体" pitchFamily="2" charset="-122"/>
                <a:ea typeface="黑体" pitchFamily="2" charset="-122"/>
                <a:sym typeface="仿宋_GB2312" pitchFamily="49" charset="-122"/>
              </a:rPr>
              <a:t>科研成果</a:t>
            </a:r>
            <a:r>
              <a:rPr lang="zh-CN" altLang="en-US" sz="2400" b="1" dirty="0" smtClean="0">
                <a:solidFill>
                  <a:srgbClr val="2F17E3"/>
                </a:solidFill>
                <a:latin typeface="黑体" pitchFamily="2" charset="-122"/>
                <a:ea typeface="黑体" pitchFamily="2" charset="-122"/>
              </a:rPr>
              <a:t>（2009</a:t>
            </a:r>
            <a:r>
              <a:rPr lang="zh-CN" altLang="en-US" sz="2400" b="1" dirty="0" smtClean="0">
                <a:solidFill>
                  <a:srgbClr val="2F17E3"/>
                </a:solidFill>
                <a:latin typeface="宋体" charset="-122"/>
                <a:ea typeface="黑体" pitchFamily="2" charset="-122"/>
              </a:rPr>
              <a:t>—</a:t>
            </a:r>
            <a:r>
              <a:rPr lang="zh-CN" altLang="en-US" sz="2400" b="1" dirty="0" smtClean="0">
                <a:solidFill>
                  <a:srgbClr val="2F17E3"/>
                </a:solidFill>
                <a:latin typeface="黑体" pitchFamily="2" charset="-122"/>
                <a:ea typeface="黑体" pitchFamily="2" charset="-122"/>
              </a:rPr>
              <a:t>2013年）</a:t>
            </a:r>
          </a:p>
          <a:p>
            <a:pPr>
              <a:lnSpc>
                <a:spcPct val="130000"/>
              </a:lnSpc>
              <a:buFontTx/>
              <a:buNone/>
            </a:pPr>
            <a:r>
              <a:rPr lang="zh-CN" altLang="en-US" sz="2400" b="1" dirty="0" smtClean="0">
                <a:latin typeface="宋体" charset="-122"/>
                <a:sym typeface="仿宋_GB2312" pitchFamily="49" charset="-122"/>
              </a:rPr>
              <a:t>	 ——</a:t>
            </a:r>
            <a:r>
              <a:rPr lang="zh-CN" altLang="en-US" sz="2400" b="1" dirty="0" smtClean="0">
                <a:latin typeface="黑体" pitchFamily="2" charset="-122"/>
                <a:ea typeface="黑体" pitchFamily="2" charset="-122"/>
                <a:sym typeface="仿宋_GB2312" pitchFamily="49" charset="-122"/>
              </a:rPr>
              <a:t>获各类成果212项，比上五年增长59.3%</a:t>
            </a:r>
          </a:p>
          <a:p>
            <a:pPr>
              <a:lnSpc>
                <a:spcPct val="130000"/>
              </a:lnSpc>
              <a:buFontTx/>
              <a:buNone/>
            </a:pPr>
            <a:r>
              <a:rPr lang="zh-CN" altLang="en-US" sz="2400" b="1" dirty="0" smtClean="0">
                <a:solidFill>
                  <a:srgbClr val="0000CC"/>
                </a:solidFill>
                <a:latin typeface="黑体" pitchFamily="2" charset="-122"/>
                <a:ea typeface="黑体" pitchFamily="2" charset="-122"/>
                <a:sym typeface="仿宋_GB2312" pitchFamily="49" charset="-122"/>
              </a:rPr>
              <a:t>        主持获得国家和省部院科技成果奖励22项</a:t>
            </a:r>
          </a:p>
          <a:p>
            <a:pPr>
              <a:lnSpc>
                <a:spcPct val="130000"/>
              </a:lnSpc>
              <a:buFontTx/>
              <a:buNone/>
            </a:pPr>
            <a:r>
              <a:rPr lang="zh-CN" altLang="en-US" sz="2400" b="1" dirty="0" smtClean="0">
                <a:solidFill>
                  <a:srgbClr val="0000CC"/>
                </a:solidFill>
                <a:latin typeface="黑体" pitchFamily="2" charset="-122"/>
                <a:ea typeface="黑体" pitchFamily="2" charset="-122"/>
                <a:sym typeface="仿宋_GB2312" pitchFamily="49" charset="-122"/>
              </a:rPr>
              <a:t>        培育油料作物新品种46个</a:t>
            </a:r>
          </a:p>
          <a:p>
            <a:pPr>
              <a:lnSpc>
                <a:spcPct val="130000"/>
              </a:lnSpc>
              <a:buFontTx/>
              <a:buNone/>
            </a:pPr>
            <a:r>
              <a:rPr lang="zh-CN" altLang="en-US" sz="2400" b="1" dirty="0" smtClean="0">
                <a:solidFill>
                  <a:srgbClr val="0000CC"/>
                </a:solidFill>
                <a:latin typeface="黑体" pitchFamily="2" charset="-122"/>
                <a:ea typeface="黑体" pitchFamily="2" charset="-122"/>
                <a:sym typeface="仿宋_GB2312" pitchFamily="49" charset="-122"/>
              </a:rPr>
              <a:t>        获国家专利授权109项（发明专利97项）</a:t>
            </a:r>
          </a:p>
          <a:p>
            <a:pPr>
              <a:lnSpc>
                <a:spcPct val="130000"/>
              </a:lnSpc>
              <a:buFontTx/>
              <a:buNone/>
            </a:pPr>
            <a:r>
              <a:rPr lang="zh-CN" altLang="en-US" sz="2400" b="1" dirty="0" smtClean="0">
                <a:solidFill>
                  <a:srgbClr val="0000CC"/>
                </a:solidFill>
                <a:latin typeface="黑体" pitchFamily="2" charset="-122"/>
                <a:ea typeface="黑体" pitchFamily="2" charset="-122"/>
                <a:sym typeface="仿宋_GB2312" pitchFamily="49" charset="-122"/>
              </a:rPr>
              <a:t>        发布国家标准8项、行业标准19项</a:t>
            </a:r>
          </a:p>
          <a:p>
            <a:pPr>
              <a:lnSpc>
                <a:spcPct val="130000"/>
              </a:lnSpc>
              <a:buFontTx/>
              <a:buNone/>
            </a:pPr>
            <a:r>
              <a:rPr lang="zh-CN" altLang="en-US" sz="2400" b="1" dirty="0" smtClean="0">
                <a:latin typeface="宋体" charset="-122"/>
                <a:sym typeface="仿宋_GB2312" pitchFamily="49" charset="-122"/>
              </a:rPr>
              <a:t>   ——</a:t>
            </a:r>
            <a:r>
              <a:rPr lang="zh-CN" altLang="en-US" sz="2400" b="1" dirty="0" smtClean="0">
                <a:latin typeface="黑体" pitchFamily="2" charset="-122"/>
                <a:ea typeface="黑体" pitchFamily="2" charset="-122"/>
                <a:sym typeface="仿宋_GB2312" pitchFamily="49" charset="-122"/>
              </a:rPr>
              <a:t>2014年获1项国家发明二等奖和3项湖北省科技成果一等奖（均通过评审和公示）</a:t>
            </a:r>
          </a:p>
          <a:p>
            <a:pPr>
              <a:lnSpc>
                <a:spcPct val="130000"/>
              </a:lnSpc>
              <a:buFontTx/>
              <a:buNone/>
            </a:pPr>
            <a:r>
              <a:rPr lang="zh-CN" altLang="en-US" sz="2400" b="1" dirty="0" smtClean="0">
                <a:latin typeface="黑体" pitchFamily="2" charset="-122"/>
                <a:ea typeface="黑体" pitchFamily="2" charset="-122"/>
                <a:sym typeface="仿宋_GB2312" pitchFamily="49" charset="-122"/>
              </a:rPr>
              <a:t>   </a:t>
            </a:r>
            <a:r>
              <a:rPr lang="zh-CN" altLang="en-US" sz="2400" b="1" dirty="0" smtClean="0">
                <a:latin typeface="宋体" charset="-122"/>
                <a:ea typeface="黑体" pitchFamily="2" charset="-122"/>
                <a:sym typeface="仿宋_GB2312" pitchFamily="49" charset="-122"/>
              </a:rPr>
              <a:t>——</a:t>
            </a:r>
            <a:r>
              <a:rPr lang="zh-CN" altLang="en-US" sz="2400" b="1" dirty="0" smtClean="0">
                <a:latin typeface="黑体" pitchFamily="2" charset="-122"/>
                <a:ea typeface="黑体" pitchFamily="2" charset="-122"/>
                <a:sym typeface="仿宋_GB2312" pitchFamily="49" charset="-122"/>
              </a:rPr>
              <a:t>发表科技论文677篇（SCI 205篇，增4.1倍）</a:t>
            </a:r>
          </a:p>
          <a:p>
            <a:pPr>
              <a:lnSpc>
                <a:spcPct val="130000"/>
              </a:lnSpc>
              <a:buFontTx/>
              <a:buNone/>
            </a:pPr>
            <a:r>
              <a:rPr lang="zh-CN" altLang="en-US" sz="2400" b="1" dirty="0" smtClean="0">
                <a:latin typeface="黑体" pitchFamily="2" charset="-122"/>
                <a:ea typeface="黑体" pitchFamily="2" charset="-122"/>
                <a:sym typeface="仿宋_GB2312" pitchFamily="49" charset="-122"/>
              </a:rPr>
              <a:t>        </a:t>
            </a:r>
            <a:r>
              <a:rPr lang="zh-CN" altLang="en-US" sz="2400" b="1" dirty="0" smtClean="0">
                <a:solidFill>
                  <a:srgbClr val="0000CC"/>
                </a:solidFill>
                <a:latin typeface="黑体" pitchFamily="2" charset="-122"/>
                <a:ea typeface="黑体" pitchFamily="2" charset="-122"/>
                <a:sym typeface="仿宋_GB2312" pitchFamily="49" charset="-122"/>
              </a:rPr>
              <a:t>实现了在Science等顶级刊物发表论文的突破</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body" sz="half" idx="4294967295"/>
          </p:nvPr>
        </p:nvSpPr>
        <p:spPr>
          <a:xfrm>
            <a:off x="541338" y="260350"/>
            <a:ext cx="8135937" cy="1152525"/>
          </a:xfrm>
        </p:spPr>
        <p:txBody>
          <a:bodyPr/>
          <a:lstStyle/>
          <a:p>
            <a:pPr algn="ctr" eaLnBrk="1" hangingPunct="1">
              <a:buFontTx/>
              <a:buNone/>
            </a:pPr>
            <a:r>
              <a:rPr lang="zh-CN" altLang="en-US" sz="2800" b="1" smtClean="0">
                <a:solidFill>
                  <a:srgbClr val="2F17E3"/>
                </a:solidFill>
                <a:latin typeface="黑体" pitchFamily="2" charset="-122"/>
                <a:ea typeface="黑体" pitchFamily="2" charset="-122"/>
              </a:rPr>
              <a:t>主持获得</a:t>
            </a:r>
            <a:r>
              <a:rPr lang="zh-CN" altLang="zh-CN" sz="2800" b="1" smtClean="0">
                <a:solidFill>
                  <a:srgbClr val="2F17E3"/>
                </a:solidFill>
                <a:latin typeface="黑体" pitchFamily="2" charset="-122"/>
                <a:ea typeface="黑体" pitchFamily="2" charset="-122"/>
              </a:rPr>
              <a:t>20</a:t>
            </a:r>
            <a:r>
              <a:rPr lang="zh-CN" altLang="en-US" sz="2800" b="1" smtClean="0">
                <a:solidFill>
                  <a:srgbClr val="2F17E3"/>
                </a:solidFill>
                <a:latin typeface="黑体" pitchFamily="2" charset="-122"/>
                <a:ea typeface="黑体" pitchFamily="2" charset="-122"/>
              </a:rPr>
              <a:t>项国家级成果奖</a:t>
            </a:r>
          </a:p>
          <a:p>
            <a:pPr algn="ctr" eaLnBrk="1" hangingPunct="1">
              <a:buFontTx/>
              <a:buNone/>
            </a:pPr>
            <a:r>
              <a:rPr lang="zh-CN" altLang="en-US" sz="2800" b="1" smtClean="0">
                <a:solidFill>
                  <a:srgbClr val="2F17E3"/>
                </a:solidFill>
                <a:latin typeface="黑体" pitchFamily="2" charset="-122"/>
                <a:ea typeface="黑体" pitchFamily="2" charset="-122"/>
              </a:rPr>
              <a:t>油菜领域</a:t>
            </a:r>
            <a:r>
              <a:rPr lang="zh-CN" altLang="zh-CN" sz="2800" b="1" smtClean="0">
                <a:solidFill>
                  <a:srgbClr val="2F17E3"/>
                </a:solidFill>
                <a:latin typeface="黑体" pitchFamily="2" charset="-122"/>
                <a:ea typeface="黑体" pitchFamily="2" charset="-122"/>
              </a:rPr>
              <a:t>15</a:t>
            </a:r>
            <a:r>
              <a:rPr lang="zh-CN" altLang="en-US" sz="2800" b="1" smtClean="0">
                <a:solidFill>
                  <a:srgbClr val="2F17E3"/>
                </a:solidFill>
                <a:latin typeface="黑体" pitchFamily="2" charset="-122"/>
                <a:ea typeface="黑体" pitchFamily="2" charset="-122"/>
              </a:rPr>
              <a:t>项，占全国的近四成</a:t>
            </a:r>
          </a:p>
        </p:txBody>
      </p:sp>
      <p:pic>
        <p:nvPicPr>
          <p:cNvPr id="59394" name="Picture 3"/>
          <p:cNvPicPr>
            <a:picLocks noChangeAspect="1" noChangeArrowheads="1"/>
          </p:cNvPicPr>
          <p:nvPr/>
        </p:nvPicPr>
        <p:blipFill>
          <a:blip r:embed="rId2"/>
          <a:srcRect/>
          <a:stretch>
            <a:fillRect/>
          </a:stretch>
        </p:blipFill>
        <p:spPr bwMode="auto">
          <a:xfrm>
            <a:off x="0" y="1500174"/>
            <a:ext cx="9144000" cy="5286375"/>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8" name="Group 2"/>
          <p:cNvGraphicFramePr>
            <a:graphicFrameLocks noGrp="1"/>
          </p:cNvGraphicFramePr>
          <p:nvPr/>
        </p:nvGraphicFramePr>
        <p:xfrm>
          <a:off x="468313" y="2000250"/>
          <a:ext cx="8135937" cy="4597409"/>
        </p:xfrm>
        <a:graphic>
          <a:graphicData uri="http://schemas.openxmlformats.org/drawingml/2006/table">
            <a:tbl>
              <a:tblPr/>
              <a:tblGrid>
                <a:gridCol w="1751012"/>
                <a:gridCol w="1565275"/>
                <a:gridCol w="2371725"/>
                <a:gridCol w="2447925"/>
              </a:tblGrid>
              <a:tr h="472674">
                <a:tc gridSpan="2">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dirty="0" smtClean="0">
                          <a:ln>
                            <a:noFill/>
                          </a:ln>
                          <a:solidFill>
                            <a:schemeClr val="bg1"/>
                          </a:solidFill>
                          <a:effectLst/>
                          <a:latin typeface="宋体" pitchFamily="2" charset="-122"/>
                          <a:ea typeface="宋体" pitchFamily="2" charset="-122"/>
                          <a:sym typeface="宋体" pitchFamily="2" charset="-122"/>
                        </a:rPr>
                        <a:t>跨越与年代 </a:t>
                      </a:r>
                    </a:p>
                  </a:txBody>
                  <a:tcP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hlink"/>
                    </a:solidFill>
                  </a:tcPr>
                </a:tc>
                <a:tc hMerge="1">
                  <a:txBody>
                    <a:bodyPr/>
                    <a:lstStyle/>
                    <a:p>
                      <a:endParaRPr lang="zh-CN" altLang="en-US"/>
                    </a:p>
                  </a:txBody>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bg1"/>
                          </a:solidFill>
                          <a:effectLst/>
                          <a:latin typeface="宋体" pitchFamily="2" charset="-122"/>
                          <a:ea typeface="宋体" pitchFamily="2" charset="-122"/>
                          <a:sym typeface="宋体" pitchFamily="2" charset="-122"/>
                        </a:rPr>
                        <a:t>特点</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sz="2400" b="1" i="0" u="none" strike="noStrike" cap="none" normalizeH="0" baseline="0" smtClean="0">
                          <a:ln>
                            <a:noFill/>
                          </a:ln>
                          <a:solidFill>
                            <a:schemeClr val="bg1"/>
                          </a:solidFill>
                          <a:effectLst/>
                          <a:latin typeface="宋体" pitchFamily="2" charset="-122"/>
                          <a:ea typeface="宋体" pitchFamily="2" charset="-122"/>
                          <a:sym typeface="宋体" pitchFamily="2" charset="-122"/>
                        </a:rPr>
                        <a:t>主要技术</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hlink"/>
                    </a:solidFill>
                  </a:tcPr>
                </a:tc>
              </a:tr>
              <a:tr h="1219407">
                <a:tc>
                  <a:txBody>
                    <a:bodyPr/>
                    <a:lstStyle/>
                    <a:p>
                      <a:pPr marL="0" marR="0" lvl="0" indent="0" algn="ctr" defTabSz="914400" rtl="0" eaLnBrk="0" fontAlgn="base" latinLnBrk="0" hangingPunct="0">
                        <a:lnSpc>
                          <a:spcPct val="90000"/>
                        </a:lnSpc>
                        <a:spcBef>
                          <a:spcPct val="20000"/>
                        </a:spcBef>
                        <a:spcAft>
                          <a:spcPct val="0"/>
                        </a:spcAft>
                        <a:buClrTx/>
                        <a:buSzTx/>
                        <a:buFontTx/>
                        <a:buNone/>
                        <a:tabLst/>
                      </a:pPr>
                      <a:r>
                        <a:rPr kumimoji="0" lang="zh-CN"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第一次跨越</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黑体" pitchFamily="49" charset="-122"/>
                          <a:ea typeface="黑体" pitchFamily="49" charset="-122"/>
                          <a:sym typeface="Times New Roman" pitchFamily="18" charset="0"/>
                        </a:rPr>
                        <a:t>20</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世纪</a:t>
                      </a:r>
                      <a:r>
                        <a:rPr kumimoji="0" lang="en-US" sz="2400" b="1" i="0" u="none" strike="noStrike" cap="none" normalizeH="0" baseline="0" smtClean="0">
                          <a:ln>
                            <a:noFill/>
                          </a:ln>
                          <a:solidFill>
                            <a:schemeClr val="tx1"/>
                          </a:solidFill>
                          <a:effectLst/>
                          <a:latin typeface="黑体" pitchFamily="49" charset="-122"/>
                          <a:ea typeface="黑体" pitchFamily="49" charset="-122"/>
                          <a:sym typeface="Times New Roman" pitchFamily="18" charset="0"/>
                        </a:rPr>
                        <a:t>60—70</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年代</a:t>
                      </a:r>
                      <a:endParaRPr kumimoji="0" lang="zh-CN" altLang="en-US" sz="2400" b="1"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低产到中产</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sz="2400" b="1" i="0" u="none" strike="noStrike" cap="none" normalizeH="0" baseline="0" dirty="0" smtClean="0">
                          <a:ln>
                            <a:noFill/>
                          </a:ln>
                          <a:solidFill>
                            <a:srgbClr val="0000CC"/>
                          </a:solidFill>
                          <a:effectLst/>
                          <a:latin typeface="黑体" pitchFamily="49" charset="-122"/>
                          <a:ea typeface="黑体" pitchFamily="49" charset="-122"/>
                          <a:sym typeface="Times New Roman" pitchFamily="18" charset="0"/>
                        </a:rPr>
                        <a:t>30    60</a:t>
                      </a:r>
                      <a:r>
                        <a:rPr kumimoji="0" lang="zh-CN" altLang="en-US" sz="2400" b="1" i="0" u="none" strike="noStrike" cap="none" normalizeH="0" baseline="0" dirty="0" smtClean="0">
                          <a:ln>
                            <a:noFill/>
                          </a:ln>
                          <a:solidFill>
                            <a:srgbClr val="0000CC"/>
                          </a:solidFill>
                          <a:effectLst/>
                          <a:latin typeface="黑体" pitchFamily="49" charset="-122"/>
                          <a:ea typeface="黑体" pitchFamily="49" charset="-122"/>
                          <a:sym typeface="Times New Roman" pitchFamily="18" charset="0"/>
                        </a:rPr>
                        <a:t>公斤</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仿宋_GB2312" pitchFamily="49" charset="-122"/>
                        </a:rPr>
                        <a:t>甘油</a:t>
                      </a:r>
                      <a:r>
                        <a:rPr kumimoji="0" lang="en-US" sz="2400" b="1" i="0" u="none" strike="noStrike" cap="none" normalizeH="0" baseline="0" smtClean="0">
                          <a:ln>
                            <a:noFill/>
                          </a:ln>
                          <a:solidFill>
                            <a:schemeClr val="tx1"/>
                          </a:solidFill>
                          <a:effectLst/>
                          <a:latin typeface="黑体" pitchFamily="49" charset="-122"/>
                          <a:ea typeface="黑体" pitchFamily="49" charset="-122"/>
                          <a:sym typeface="仿宋_GB2312" pitchFamily="49" charset="-122"/>
                        </a:rPr>
                        <a:t>3</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仿宋_GB2312" pitchFamily="49" charset="-122"/>
                        </a:rPr>
                        <a:t>号、甘油</a:t>
                      </a:r>
                      <a:r>
                        <a:rPr kumimoji="0" lang="en-US" sz="2400" b="1" i="0" u="none" strike="noStrike" cap="none" normalizeH="0" baseline="0" smtClean="0">
                          <a:ln>
                            <a:noFill/>
                          </a:ln>
                          <a:solidFill>
                            <a:schemeClr val="tx1"/>
                          </a:solidFill>
                          <a:effectLst/>
                          <a:latin typeface="黑体" pitchFamily="49" charset="-122"/>
                          <a:ea typeface="黑体" pitchFamily="49" charset="-122"/>
                          <a:sym typeface="仿宋_GB2312" pitchFamily="49" charset="-122"/>
                        </a:rPr>
                        <a:t>5</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仿宋_GB2312" pitchFamily="49" charset="-122"/>
                        </a:rPr>
                        <a:t>号等甘蓝型油菜品种</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113170">
                <a:tc>
                  <a:txBody>
                    <a:bodyPr/>
                    <a:lstStyle/>
                    <a:p>
                      <a:pPr marL="0" marR="0" lvl="0" indent="0" algn="ctr" defTabSz="914400" rtl="0" eaLnBrk="0" fontAlgn="base" latinLnBrk="0" hangingPunct="0">
                        <a:lnSpc>
                          <a:spcPct val="9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第二次跨越</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20</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世纪</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80</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年代到</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90</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年代末</a:t>
                      </a:r>
                      <a:endParaRPr kumimoji="0" lang="zh-CN" altLang="en-US" sz="2400" b="1" i="0" u="none" strike="noStrike" cap="none" normalizeH="0" baseline="0" dirty="0" smtClean="0">
                        <a:ln>
                          <a:noFill/>
                        </a:ln>
                        <a:solidFill>
                          <a:schemeClr val="tx1"/>
                        </a:solidFill>
                        <a:effectLst/>
                        <a:latin typeface="黑体" pitchFamily="49" charset="-122"/>
                        <a:ea typeface="黑体" pitchFamily="49"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中产到高产</a:t>
                      </a:r>
                    </a:p>
                    <a:p>
                      <a:pPr marL="0" marR="0" lvl="0" indent="0" algn="l" defTabSz="914400" rtl="0" eaLnBrk="0" fontAlgn="base" latinLnBrk="0" hangingPunct="0">
                        <a:lnSpc>
                          <a:spcPct val="90000"/>
                        </a:lnSpc>
                        <a:spcBef>
                          <a:spcPct val="20000"/>
                        </a:spcBef>
                        <a:spcAft>
                          <a:spcPct val="0"/>
                        </a:spcAft>
                        <a:buClrTx/>
                        <a:buSzTx/>
                        <a:buFontTx/>
                        <a:buNone/>
                        <a:tabLst/>
                      </a:pPr>
                      <a:r>
                        <a:rPr kumimoji="0" lang="en-US" sz="2400" b="1" i="0" u="none" strike="noStrike" cap="none" normalizeH="0" baseline="0" dirty="0" smtClean="0">
                          <a:ln>
                            <a:noFill/>
                          </a:ln>
                          <a:solidFill>
                            <a:srgbClr val="0000CC"/>
                          </a:solidFill>
                          <a:effectLst/>
                          <a:latin typeface="黑体" pitchFamily="49" charset="-122"/>
                          <a:ea typeface="黑体" pitchFamily="49" charset="-122"/>
                          <a:sym typeface="Times New Roman" pitchFamily="18" charset="0"/>
                        </a:rPr>
                        <a:t>60    100</a:t>
                      </a:r>
                      <a:r>
                        <a:rPr kumimoji="0" lang="zh-CN" altLang="en-US" sz="2400" b="1" i="0" u="none" strike="noStrike" cap="none" normalizeH="0" baseline="0" dirty="0" smtClean="0">
                          <a:ln>
                            <a:noFill/>
                          </a:ln>
                          <a:solidFill>
                            <a:srgbClr val="0000CC"/>
                          </a:solidFill>
                          <a:effectLst/>
                          <a:latin typeface="黑体" pitchFamily="49" charset="-122"/>
                          <a:ea typeface="黑体" pitchFamily="49" charset="-122"/>
                          <a:sym typeface="Times New Roman" pitchFamily="18" charset="0"/>
                        </a:rPr>
                        <a:t>公斤</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中油</a:t>
                      </a:r>
                      <a:r>
                        <a:rPr kumimoji="0" 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821</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等高产抗菌核病品种及配套栽培技术</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792158">
                <a:tc>
                  <a:txBody>
                    <a:bodyPr/>
                    <a:lstStyle/>
                    <a:p>
                      <a:pPr marL="0" marR="0" lvl="0" indent="0" algn="ctr" defTabSz="914400" rtl="0" eaLnBrk="0" fontAlgn="base" latinLnBrk="0" hangingPunct="0">
                        <a:lnSpc>
                          <a:spcPct val="90000"/>
                        </a:lnSpc>
                        <a:spcBef>
                          <a:spcPct val="20000"/>
                        </a:spcBef>
                        <a:spcAft>
                          <a:spcPct val="0"/>
                        </a:spcAft>
                        <a:buClrTx/>
                        <a:buSzTx/>
                        <a:buFontTx/>
                        <a:buNone/>
                        <a:tabLst/>
                      </a:pPr>
                      <a:r>
                        <a:rPr kumimoji="0" lang="zh-CN"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第三次跨越</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20</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世纪</a:t>
                      </a:r>
                      <a:r>
                        <a:rPr kumimoji="0" lang="en-US" sz="2400" b="1" i="0" u="none" strike="noStrike" cap="none" normalizeH="0" baseline="0" smtClean="0">
                          <a:ln>
                            <a:noFill/>
                          </a:ln>
                          <a:solidFill>
                            <a:schemeClr val="tx1"/>
                          </a:solidFill>
                          <a:effectLst/>
                          <a:latin typeface="黑体" pitchFamily="49" charset="-122"/>
                          <a:ea typeface="黑体" pitchFamily="49" charset="-122"/>
                          <a:sym typeface="Times New Roman" pitchFamily="18" charset="0"/>
                        </a:rPr>
                        <a:t>90</a:t>
                      </a:r>
                      <a:r>
                        <a:rPr kumimoji="0" lang="zh-CN" altLang="en-US" sz="2400" b="1" i="0" u="none" strike="noStrike" cap="none" normalizeH="0" baseline="0" smtClean="0">
                          <a:ln>
                            <a:noFill/>
                          </a:ln>
                          <a:solidFill>
                            <a:schemeClr val="tx1"/>
                          </a:solidFill>
                          <a:effectLst/>
                          <a:latin typeface="黑体" pitchFamily="49" charset="-122"/>
                          <a:ea typeface="黑体" pitchFamily="49" charset="-122"/>
                          <a:sym typeface="宋体" pitchFamily="2" charset="-122"/>
                        </a:rPr>
                        <a:t>年代末至本世纪初</a:t>
                      </a:r>
                      <a:endParaRPr kumimoji="0" lang="zh-CN" altLang="en-US" sz="2400" b="1" i="0" u="none" strike="noStrike" cap="none" normalizeH="0" baseline="0" smtClean="0">
                        <a:ln>
                          <a:noFill/>
                        </a:ln>
                        <a:solidFill>
                          <a:schemeClr val="tx1"/>
                        </a:solidFill>
                        <a:effectLst/>
                        <a:latin typeface="黑体" pitchFamily="49" charset="-122"/>
                        <a:ea typeface="黑体" pitchFamily="49"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高产到优质高产</a:t>
                      </a:r>
                    </a:p>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rgbClr val="0000CC"/>
                          </a:solidFill>
                          <a:effectLst/>
                          <a:latin typeface="黑体" pitchFamily="49" charset="-122"/>
                          <a:ea typeface="黑体" pitchFamily="49" charset="-122"/>
                          <a:sym typeface="宋体" pitchFamily="2" charset="-122"/>
                        </a:rPr>
                        <a:t>优质双低化</a:t>
                      </a:r>
                    </a:p>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rgbClr val="0000CC"/>
                          </a:solidFill>
                          <a:effectLst/>
                          <a:latin typeface="黑体" pitchFamily="49" charset="-122"/>
                          <a:ea typeface="黑体" pitchFamily="49" charset="-122"/>
                          <a:sym typeface="宋体" pitchFamily="2" charset="-122"/>
                        </a:rPr>
                        <a:t>单产增</a:t>
                      </a:r>
                      <a:r>
                        <a:rPr kumimoji="0" lang="en-US" sz="2400" b="1" i="0" u="none" strike="noStrike" cap="none" normalizeH="0" baseline="0" dirty="0" smtClean="0">
                          <a:ln>
                            <a:noFill/>
                          </a:ln>
                          <a:solidFill>
                            <a:srgbClr val="0000CC"/>
                          </a:solidFill>
                          <a:effectLst/>
                          <a:latin typeface="黑体" pitchFamily="49" charset="-122"/>
                          <a:ea typeface="黑体" pitchFamily="49" charset="-122"/>
                          <a:sym typeface="宋体" pitchFamily="2" charset="-122"/>
                        </a:rPr>
                        <a:t>25%</a:t>
                      </a: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90000"/>
                        </a:lnSpc>
                        <a:spcBef>
                          <a:spcPct val="20000"/>
                        </a:spcBef>
                        <a:spcAft>
                          <a:spcPct val="0"/>
                        </a:spcAft>
                        <a:buClrTx/>
                        <a:buSzTx/>
                        <a:buFontTx/>
                        <a:buNone/>
                        <a:tabLst/>
                      </a:pP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中双</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7</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号、中双</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9</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号、中油杂</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2</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号、中油杂</a:t>
                      </a:r>
                      <a:r>
                        <a:rPr kumimoji="0" lang="en-US" sz="2400" b="1" i="0" u="none" strike="noStrike" cap="none" normalizeH="0" baseline="0" dirty="0" smtClean="0">
                          <a:ln>
                            <a:noFill/>
                          </a:ln>
                          <a:solidFill>
                            <a:schemeClr val="tx1"/>
                          </a:solidFill>
                          <a:effectLst/>
                          <a:latin typeface="黑体" pitchFamily="49" charset="-122"/>
                          <a:ea typeface="黑体" pitchFamily="49" charset="-122"/>
                          <a:sym typeface="Times New Roman" pitchFamily="18" charset="0"/>
                        </a:rPr>
                        <a:t>11</a:t>
                      </a:r>
                      <a:r>
                        <a:rPr kumimoji="0" lang="zh-CN" altLang="en-US" sz="2400" b="1" i="0" u="none" strike="noStrike" cap="none" normalizeH="0" baseline="0" dirty="0" smtClean="0">
                          <a:ln>
                            <a:noFill/>
                          </a:ln>
                          <a:solidFill>
                            <a:schemeClr val="tx1"/>
                          </a:solidFill>
                          <a:effectLst/>
                          <a:latin typeface="黑体" pitchFamily="49" charset="-122"/>
                          <a:ea typeface="黑体" pitchFamily="49" charset="-122"/>
                          <a:sym typeface="宋体" pitchFamily="2" charset="-122"/>
                        </a:rPr>
                        <a:t>等高产优质品种与检测、加工等技术</a:t>
                      </a:r>
                      <a:endParaRPr kumimoji="0" lang="zh-CN" altLang="en-US" sz="2400" b="1" i="0" u="none" strike="noStrike" cap="none" normalizeH="0" baseline="0" dirty="0" smtClean="0">
                        <a:ln>
                          <a:noFill/>
                        </a:ln>
                        <a:solidFill>
                          <a:schemeClr val="tx1"/>
                        </a:solidFill>
                        <a:effectLst/>
                        <a:latin typeface="黑体" pitchFamily="49" charset="-122"/>
                        <a:ea typeface="黑体" pitchFamily="49" charset="-122"/>
                      </a:endParaRPr>
                    </a:p>
                  </a:txBody>
                  <a:tcPr anchor="ctr"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60443" name="Rectangle 56"/>
          <p:cNvSpPr>
            <a:spLocks noGrp="1" noChangeArrowheads="1"/>
          </p:cNvSpPr>
          <p:nvPr/>
        </p:nvSpPr>
        <p:spPr bwMode="auto">
          <a:xfrm>
            <a:off x="428625" y="1285875"/>
            <a:ext cx="8229600" cy="504825"/>
          </a:xfrm>
          <a:prstGeom prst="rect">
            <a:avLst/>
          </a:prstGeom>
          <a:noFill/>
          <a:ln w="9525">
            <a:noFill/>
            <a:miter lim="800000"/>
            <a:headEnd/>
            <a:tailEnd/>
          </a:ln>
        </p:spPr>
        <p:txBody>
          <a:bodyPr/>
          <a:lstStyle/>
          <a:p>
            <a:pPr marL="342900" indent="-342900" eaLnBrk="0" hangingPunct="0">
              <a:spcBef>
                <a:spcPct val="20000"/>
              </a:spcBef>
            </a:pPr>
            <a:r>
              <a:rPr lang="zh-CN" altLang="en-US" b="1">
                <a:solidFill>
                  <a:srgbClr val="0000CC"/>
                </a:solidFill>
                <a:latin typeface="黑体" pitchFamily="2" charset="-122"/>
                <a:ea typeface="黑体" pitchFamily="2" charset="-122"/>
              </a:rPr>
              <a:t>   引领和支撑我国油菜产业三次跨越</a:t>
            </a:r>
            <a:endParaRPr lang="zh-CN" altLang="en-US" b="1">
              <a:solidFill>
                <a:srgbClr val="0000CC"/>
              </a:solidFill>
              <a:ea typeface="黑体" pitchFamily="2" charset="-122"/>
            </a:endParaRPr>
          </a:p>
        </p:txBody>
      </p:sp>
      <p:sp>
        <p:nvSpPr>
          <p:cNvPr id="60444" name="Line 57"/>
          <p:cNvSpPr>
            <a:spLocks noChangeShapeType="1"/>
          </p:cNvSpPr>
          <p:nvPr/>
        </p:nvSpPr>
        <p:spPr bwMode="auto">
          <a:xfrm>
            <a:off x="0" y="1143000"/>
            <a:ext cx="9144000" cy="0"/>
          </a:xfrm>
          <a:prstGeom prst="line">
            <a:avLst/>
          </a:prstGeom>
          <a:noFill/>
          <a:ln w="57150" cmpd="thinThick">
            <a:solidFill>
              <a:srgbClr val="FF0000"/>
            </a:solidFill>
            <a:round/>
            <a:headEnd/>
            <a:tailEnd/>
          </a:ln>
        </p:spPr>
        <p:txBody>
          <a:bodyPr/>
          <a:lstStyle/>
          <a:p>
            <a:endParaRPr lang="zh-CN" altLang="en-US"/>
          </a:p>
        </p:txBody>
      </p:sp>
      <p:sp>
        <p:nvSpPr>
          <p:cNvPr id="60445" name="AutoShape 58"/>
          <p:cNvSpPr>
            <a:spLocks noChangeArrowheads="1"/>
          </p:cNvSpPr>
          <p:nvPr/>
        </p:nvSpPr>
        <p:spPr bwMode="auto">
          <a:xfrm>
            <a:off x="4357688" y="3143250"/>
            <a:ext cx="358775" cy="46038"/>
          </a:xfrm>
          <a:prstGeom prst="rightArrow">
            <a:avLst>
              <a:gd name="adj1" fmla="val 50000"/>
              <a:gd name="adj2" fmla="val 121982"/>
            </a:avLst>
          </a:prstGeom>
          <a:solidFill>
            <a:schemeClr val="accent1"/>
          </a:solidFill>
          <a:ln w="9525">
            <a:solidFill>
              <a:schemeClr val="tx1"/>
            </a:solidFill>
            <a:miter lim="800000"/>
            <a:headEnd/>
            <a:tailEnd/>
          </a:ln>
        </p:spPr>
        <p:txBody>
          <a:bodyPr wrap="none" anchor="ctr"/>
          <a:lstStyle/>
          <a:p>
            <a:endParaRPr lang="zh-CN" altLang="en-US"/>
          </a:p>
        </p:txBody>
      </p:sp>
      <p:sp>
        <p:nvSpPr>
          <p:cNvPr id="60446" name="AutoShape 59"/>
          <p:cNvSpPr>
            <a:spLocks noChangeArrowheads="1"/>
          </p:cNvSpPr>
          <p:nvPr/>
        </p:nvSpPr>
        <p:spPr bwMode="auto">
          <a:xfrm>
            <a:off x="4357688" y="4357688"/>
            <a:ext cx="358775" cy="73025"/>
          </a:xfrm>
          <a:prstGeom prst="rightArrow">
            <a:avLst>
              <a:gd name="adj1" fmla="val 50000"/>
              <a:gd name="adj2" fmla="val 122826"/>
            </a:avLst>
          </a:prstGeom>
          <a:solidFill>
            <a:schemeClr val="accent1"/>
          </a:solidFill>
          <a:ln w="9525">
            <a:solidFill>
              <a:schemeClr val="tx1"/>
            </a:solidFill>
            <a:miter lim="800000"/>
            <a:headEnd/>
            <a:tailEnd/>
          </a:ln>
        </p:spPr>
        <p:txBody>
          <a:bodyPr wrap="none" anchor="ctr"/>
          <a:lstStyle/>
          <a:p>
            <a:endParaRPr lang="zh-CN" altLang="en-US"/>
          </a:p>
        </p:txBody>
      </p:sp>
      <p:sp>
        <p:nvSpPr>
          <p:cNvPr id="60447" name="Rectangle 2"/>
          <p:cNvSpPr>
            <a:spLocks noChangeArrowheads="1"/>
          </p:cNvSpPr>
          <p:nvPr/>
        </p:nvSpPr>
        <p:spPr bwMode="auto">
          <a:xfrm>
            <a:off x="357188" y="142875"/>
            <a:ext cx="8229600" cy="88265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body" sz="half" idx="1"/>
          </p:nvPr>
        </p:nvSpPr>
        <p:spPr>
          <a:xfrm>
            <a:off x="923925" y="428625"/>
            <a:ext cx="7219950" cy="1684338"/>
          </a:xfrm>
        </p:spPr>
        <p:txBody>
          <a:bodyPr/>
          <a:lstStyle/>
          <a:p>
            <a:pPr algn="just">
              <a:lnSpc>
                <a:spcPct val="120000"/>
              </a:lnSpc>
              <a:buClr>
                <a:srgbClr val="FF0000"/>
              </a:buClr>
              <a:buFont typeface="Wingdings" pitchFamily="2" charset="2"/>
              <a:buChar char="Ø"/>
            </a:pPr>
            <a:r>
              <a:rPr lang="zh-CN" altLang="zh-CN" sz="2400" b="1" dirty="0" smtClean="0">
                <a:latin typeface="黑体" pitchFamily="2" charset="-122"/>
                <a:ea typeface="黑体" pitchFamily="2" charset="-122"/>
                <a:sym typeface="仿宋_GB2312" pitchFamily="49" charset="-122"/>
              </a:rPr>
              <a:t> </a:t>
            </a:r>
            <a:r>
              <a:rPr lang="zh-CN" sz="2400" b="1" dirty="0" smtClean="0">
                <a:solidFill>
                  <a:srgbClr val="2F17E3"/>
                </a:solidFill>
                <a:latin typeface="黑体" pitchFamily="2" charset="-122"/>
                <a:ea typeface="黑体" pitchFamily="2" charset="-122"/>
                <a:sym typeface="仿宋_GB2312" pitchFamily="49" charset="-122"/>
              </a:rPr>
              <a:t>油菜高油育种保持国际领先地位</a:t>
            </a:r>
          </a:p>
          <a:p>
            <a:pPr algn="just">
              <a:lnSpc>
                <a:spcPct val="120000"/>
              </a:lnSpc>
              <a:buFontTx/>
              <a:buNone/>
            </a:pPr>
            <a:r>
              <a:rPr lang="zh-CN" altLang="zh-CN" sz="2400" b="1" dirty="0" smtClean="0">
                <a:latin typeface="黑体" pitchFamily="2" charset="-122"/>
                <a:ea typeface="黑体" pitchFamily="2" charset="-122"/>
                <a:sym typeface="仿宋_GB2312" pitchFamily="49" charset="-122"/>
              </a:rPr>
              <a:t>   </a:t>
            </a:r>
            <a:r>
              <a:rPr lang="zh-CN" sz="2400" b="1" dirty="0" smtClean="0">
                <a:latin typeface="黑体" pitchFamily="2" charset="-122"/>
                <a:ea typeface="黑体" pitchFamily="2" charset="-122"/>
                <a:sym typeface="仿宋_GB2312" pitchFamily="49" charset="-122"/>
              </a:rPr>
              <a:t>培育出中双</a:t>
            </a:r>
            <a:r>
              <a:rPr lang="zh-CN" altLang="zh-CN" sz="2400" b="1" dirty="0" smtClean="0">
                <a:latin typeface="黑体" pitchFamily="2" charset="-122"/>
                <a:ea typeface="黑体" pitchFamily="2" charset="-122"/>
                <a:sym typeface="仿宋_GB2312" pitchFamily="49" charset="-122"/>
              </a:rPr>
              <a:t>11</a:t>
            </a:r>
            <a:r>
              <a:rPr lang="zh-CN" sz="2400" b="1" dirty="0" smtClean="0">
                <a:latin typeface="黑体" pitchFamily="2" charset="-122"/>
                <a:ea typeface="黑体" pitchFamily="2" charset="-122"/>
                <a:sym typeface="仿宋_GB2312" pitchFamily="49" charset="-122"/>
              </a:rPr>
              <a:t>号等高油高产高抗新品种</a:t>
            </a:r>
          </a:p>
          <a:p>
            <a:pPr algn="just">
              <a:lnSpc>
                <a:spcPct val="120000"/>
              </a:lnSpc>
              <a:buFontTx/>
              <a:buNone/>
            </a:pPr>
            <a:r>
              <a:rPr lang="zh-CN" altLang="zh-CN" sz="2400" b="1" dirty="0" smtClean="0">
                <a:latin typeface="黑体" pitchFamily="2" charset="-122"/>
                <a:ea typeface="黑体" pitchFamily="2" charset="-122"/>
                <a:sym typeface="仿宋_GB2312" pitchFamily="49" charset="-122"/>
              </a:rPr>
              <a:t>   </a:t>
            </a:r>
            <a:r>
              <a:rPr lang="zh-CN" sz="2400" b="1" dirty="0" smtClean="0">
                <a:latin typeface="黑体" pitchFamily="2" charset="-122"/>
                <a:ea typeface="黑体" pitchFamily="2" charset="-122"/>
                <a:sym typeface="仿宋_GB2312" pitchFamily="49" charset="-122"/>
              </a:rPr>
              <a:t>实现了从育种理论、技术到品种的协同创新   </a:t>
            </a:r>
          </a:p>
        </p:txBody>
      </p:sp>
      <p:pic>
        <p:nvPicPr>
          <p:cNvPr id="61442" name="Picture 2" descr="DSC_1313"/>
          <p:cNvPicPr>
            <a:picLocks noGrp="1" noChangeAspect="1" noChangeArrowheads="1"/>
          </p:cNvPicPr>
          <p:nvPr>
            <p:ph sz="half" idx="2"/>
          </p:nvPr>
        </p:nvPicPr>
        <p:blipFill>
          <a:blip r:embed="rId2"/>
          <a:srcRect/>
          <a:stretch>
            <a:fillRect/>
          </a:stretch>
        </p:blipFill>
        <p:spPr>
          <a:xfrm>
            <a:off x="857250" y="2071688"/>
            <a:ext cx="7480300" cy="4406900"/>
          </a:xfrm>
        </p:spPr>
      </p:pic>
      <p:sp>
        <p:nvSpPr>
          <p:cNvPr id="61443" name="Text Box 4"/>
          <p:cNvSpPr txBox="1">
            <a:spLocks noChangeArrowheads="1"/>
          </p:cNvSpPr>
          <p:nvPr/>
        </p:nvSpPr>
        <p:spPr bwMode="auto">
          <a:xfrm>
            <a:off x="1214438" y="2286000"/>
            <a:ext cx="6913562" cy="823913"/>
          </a:xfrm>
          <a:prstGeom prst="rect">
            <a:avLst/>
          </a:prstGeom>
          <a:noFill/>
          <a:ln w="9525">
            <a:noFill/>
            <a:miter lim="800000"/>
            <a:headEnd/>
            <a:tailEnd/>
          </a:ln>
        </p:spPr>
        <p:txBody>
          <a:bodyPr>
            <a:spAutoFit/>
          </a:bodyPr>
          <a:lstStyle/>
          <a:p>
            <a:pPr algn="just">
              <a:spcBef>
                <a:spcPct val="15000"/>
              </a:spcBef>
            </a:pPr>
            <a:r>
              <a:rPr lang="zh-CN" altLang="en-US" sz="2400" b="1">
                <a:solidFill>
                  <a:srgbClr val="FF0000"/>
                </a:solidFill>
                <a:latin typeface="黑体" pitchFamily="2" charset="-122"/>
                <a:ea typeface="黑体" pitchFamily="2" charset="-122"/>
              </a:rPr>
              <a:t>中双11号：世界首个集超高含油量（49%以上）、抗菌核病、适于机收于一体的双低油菜品种</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type="body" sz="half" idx="4294967295"/>
          </p:nvPr>
        </p:nvSpPr>
        <p:spPr>
          <a:xfrm>
            <a:off x="857250" y="3857625"/>
            <a:ext cx="3357563" cy="1643063"/>
          </a:xfrm>
        </p:spPr>
        <p:txBody>
          <a:bodyPr/>
          <a:lstStyle/>
          <a:p>
            <a:pPr eaLnBrk="1" hangingPunct="1">
              <a:lnSpc>
                <a:spcPct val="180000"/>
              </a:lnSpc>
              <a:buClr>
                <a:srgbClr val="FF0000"/>
              </a:buClr>
              <a:buFont typeface="Wingdings" pitchFamily="2" charset="2"/>
              <a:buNone/>
            </a:pPr>
            <a:r>
              <a:rPr lang="zh-CN" altLang="en-US" sz="2400" b="1" dirty="0" smtClean="0">
                <a:latin typeface="黑体" pitchFamily="2" charset="-122"/>
                <a:ea typeface="黑体" pitchFamily="2" charset="-122"/>
              </a:rPr>
              <a:t>保存子种质</a:t>
            </a:r>
            <a:r>
              <a:rPr lang="zh-CN" altLang="zh-CN" sz="2400" b="1" dirty="0" smtClean="0">
                <a:latin typeface="黑体" pitchFamily="2" charset="-122"/>
                <a:ea typeface="黑体" pitchFamily="2" charset="-122"/>
              </a:rPr>
              <a:t>30426</a:t>
            </a:r>
            <a:r>
              <a:rPr lang="zh-CN" altLang="en-US" sz="2400" b="1" dirty="0" smtClean="0">
                <a:latin typeface="黑体" pitchFamily="2" charset="-122"/>
                <a:ea typeface="黑体" pitchFamily="2" charset="-122"/>
              </a:rPr>
              <a:t>份</a:t>
            </a:r>
          </a:p>
          <a:p>
            <a:pPr eaLnBrk="1" hangingPunct="1">
              <a:lnSpc>
                <a:spcPct val="180000"/>
              </a:lnSpc>
              <a:buClr>
                <a:srgbClr val="FF0000"/>
              </a:buClr>
              <a:buFont typeface="Wingdings" pitchFamily="2" charset="2"/>
              <a:buNone/>
            </a:pPr>
            <a:r>
              <a:rPr lang="zh-CN" altLang="en-US" sz="2400" b="1" dirty="0" smtClean="0">
                <a:latin typeface="黑体" pitchFamily="2" charset="-122"/>
                <a:ea typeface="黑体" pitchFamily="2" charset="-122"/>
              </a:rPr>
              <a:t>发掘出一批优异种质</a:t>
            </a:r>
          </a:p>
        </p:txBody>
      </p:sp>
      <p:pic>
        <p:nvPicPr>
          <p:cNvPr id="64514" name="Picture 4" descr="国家种质资源库"/>
          <p:cNvPicPr>
            <a:picLocks noGrp="1" noChangeAspect="1" noChangeArrowheads="1"/>
          </p:cNvPicPr>
          <p:nvPr>
            <p:ph sz="half" idx="4294967295"/>
          </p:nvPr>
        </p:nvPicPr>
        <p:blipFill>
          <a:blip r:embed="rId2">
            <a:lum bright="6000" contrast="24000"/>
          </a:blip>
          <a:srcRect/>
          <a:stretch>
            <a:fillRect/>
          </a:stretch>
        </p:blipFill>
        <p:spPr>
          <a:xfrm>
            <a:off x="4000500" y="2786063"/>
            <a:ext cx="4538663" cy="3513137"/>
          </a:xfrm>
        </p:spPr>
      </p:pic>
      <p:sp>
        <p:nvSpPr>
          <p:cNvPr id="64515" name="Rectangle 2"/>
          <p:cNvSpPr>
            <a:spLocks noChangeArrowheads="1"/>
          </p:cNvSpPr>
          <p:nvPr/>
        </p:nvSpPr>
        <p:spPr bwMode="auto">
          <a:xfrm>
            <a:off x="1143000" y="1643063"/>
            <a:ext cx="7258050" cy="927100"/>
          </a:xfrm>
          <a:prstGeom prst="rect">
            <a:avLst/>
          </a:prstGeom>
          <a:noFill/>
          <a:ln w="9525">
            <a:noFill/>
            <a:miter lim="800000"/>
            <a:headEnd/>
            <a:tailEnd/>
          </a:ln>
        </p:spPr>
        <p:txBody>
          <a:bodyPr anchor="ctr"/>
          <a:lstStyle/>
          <a:p>
            <a:pPr marL="447675" indent="-447675" algn="just">
              <a:lnSpc>
                <a:spcPct val="150000"/>
              </a:lnSpc>
              <a:buClr>
                <a:srgbClr val="FF0000"/>
              </a:buClr>
              <a:buFont typeface="Wingdings" pitchFamily="2" charset="2"/>
              <a:buChar char="Ø"/>
            </a:pPr>
            <a:r>
              <a:rPr lang="zh-CN" altLang="en-US" b="1" dirty="0">
                <a:solidFill>
                  <a:srgbClr val="2F17E3"/>
                </a:solidFill>
                <a:ea typeface="黑体" pitchFamily="2" charset="-122"/>
              </a:rPr>
              <a:t>建成世界最大的油料作物种质资源库</a:t>
            </a:r>
            <a:endParaRPr lang="zh-CN" altLang="en-US" b="1" dirty="0">
              <a:solidFill>
                <a:srgbClr val="2F17E3"/>
              </a:solidFill>
              <a:latin typeface="黑体" pitchFamily="2" charset="-122"/>
              <a:ea typeface="黑体" pitchFamily="2" charset="-122"/>
            </a:endParaRPr>
          </a:p>
        </p:txBody>
      </p:sp>
      <p:sp>
        <p:nvSpPr>
          <p:cNvPr id="64516"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64517"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图片 2"/>
          <p:cNvPicPr>
            <a:picLocks noChangeAspect="1"/>
          </p:cNvPicPr>
          <p:nvPr/>
        </p:nvPicPr>
        <p:blipFill>
          <a:blip r:embed="rId2"/>
          <a:srcRect/>
          <a:stretch>
            <a:fillRect/>
          </a:stretch>
        </p:blipFill>
        <p:spPr bwMode="auto">
          <a:xfrm>
            <a:off x="4929188" y="3500438"/>
            <a:ext cx="3714750" cy="3167062"/>
          </a:xfrm>
          <a:prstGeom prst="rect">
            <a:avLst/>
          </a:prstGeom>
          <a:noFill/>
          <a:ln w="9525">
            <a:noFill/>
            <a:miter lim="800000"/>
            <a:headEnd/>
            <a:tailEnd/>
          </a:ln>
        </p:spPr>
      </p:pic>
      <p:sp>
        <p:nvSpPr>
          <p:cNvPr id="65538" name="Rectangle 2"/>
          <p:cNvSpPr>
            <a:spLocks noGrp="1" noChangeArrowheads="1"/>
          </p:cNvSpPr>
          <p:nvPr>
            <p:ph type="title" idx="4294967295"/>
          </p:nvPr>
        </p:nvSpPr>
        <p:spPr>
          <a:xfrm>
            <a:off x="468313" y="1071546"/>
            <a:ext cx="8229600" cy="2801943"/>
          </a:xfrm>
        </p:spPr>
        <p:txBody>
          <a:bodyPr/>
          <a:lstStyle/>
          <a:p>
            <a:pPr algn="l">
              <a:lnSpc>
                <a:spcPct val="1200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油料脱皮低温低残油压榨技术、功能脂质居国际一流</a:t>
            </a:r>
            <a:r>
              <a:rPr lang="en-US" altLang="zh-CN" sz="2400" dirty="0" smtClean="0">
                <a:latin typeface="黑体" pitchFamily="2" charset="-122"/>
                <a:ea typeface="黑体" pitchFamily="2" charset="-122"/>
              </a:rPr>
              <a:t/>
            </a:r>
            <a:br>
              <a:rPr lang="en-US" altLang="zh-CN" sz="2400" dirty="0" smtClean="0">
                <a:latin typeface="黑体" pitchFamily="2" charset="-122"/>
                <a:ea typeface="黑体" pitchFamily="2" charset="-122"/>
              </a:rPr>
            </a:br>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油料全程低温制油关键技术</a:t>
            </a:r>
            <a:r>
              <a:rPr lang="en-US" altLang="zh-CN" sz="2400" dirty="0" smtClean="0">
                <a:latin typeface="黑体" pitchFamily="2" charset="-122"/>
                <a:ea typeface="黑体" pitchFamily="2" charset="-122"/>
              </a:rPr>
              <a:t>2014</a:t>
            </a:r>
            <a:r>
              <a:rPr lang="zh-CN" altLang="en-US" sz="2400" dirty="0" smtClean="0">
                <a:latin typeface="黑体" pitchFamily="2" charset="-122"/>
                <a:ea typeface="黑体" pitchFamily="2" charset="-122"/>
              </a:rPr>
              <a:t>年获得湖北省科技成果推广奖一等奖，该技术在</a:t>
            </a:r>
            <a:r>
              <a:rPr lang="en-US" altLang="zh-CN" sz="2400" dirty="0" smtClean="0">
                <a:latin typeface="黑体" pitchFamily="2" charset="-122"/>
                <a:ea typeface="黑体" pitchFamily="2" charset="-122"/>
              </a:rPr>
              <a:t>46</a:t>
            </a:r>
            <a:r>
              <a:rPr lang="zh-CN" altLang="en-US" sz="2400" dirty="0" smtClean="0">
                <a:latin typeface="黑体" pitchFamily="2" charset="-122"/>
                <a:ea typeface="黑体" pitchFamily="2" charset="-122"/>
              </a:rPr>
              <a:t>家油料加工企业推广应用，近</a:t>
            </a:r>
            <a:r>
              <a:rPr lang="en-US" altLang="zh-CN" sz="2400" dirty="0" smtClean="0">
                <a:latin typeface="黑体" pitchFamily="2" charset="-122"/>
                <a:ea typeface="黑体" pitchFamily="2" charset="-122"/>
              </a:rPr>
              <a:t>3</a:t>
            </a:r>
            <a:r>
              <a:rPr lang="zh-CN" altLang="en-US" sz="2400" dirty="0" smtClean="0">
                <a:latin typeface="黑体" pitchFamily="2" charset="-122"/>
                <a:ea typeface="黑体" pitchFamily="2" charset="-122"/>
              </a:rPr>
              <a:t>年应用企业累计新增产值</a:t>
            </a:r>
            <a:r>
              <a:rPr lang="en-US" altLang="zh-CN" sz="2400" dirty="0" smtClean="0">
                <a:latin typeface="黑体" pitchFamily="2" charset="-122"/>
                <a:ea typeface="黑体" pitchFamily="2" charset="-122"/>
              </a:rPr>
              <a:t>199.1亿元，新增</a:t>
            </a:r>
            <a:r>
              <a:rPr lang="zh-CN" altLang="en-US" sz="2400" dirty="0" smtClean="0">
                <a:latin typeface="黑体" pitchFamily="2" charset="-122"/>
                <a:ea typeface="黑体" pitchFamily="2" charset="-122"/>
              </a:rPr>
              <a:t>利税</a:t>
            </a:r>
            <a:r>
              <a:rPr lang="en-US" altLang="zh-CN" sz="2400" dirty="0" smtClean="0">
                <a:latin typeface="黑体" pitchFamily="2" charset="-122"/>
                <a:ea typeface="黑体" pitchFamily="2" charset="-122"/>
              </a:rPr>
              <a:t>24.8</a:t>
            </a:r>
            <a:r>
              <a:rPr lang="zh-CN" altLang="en-US" sz="2400" dirty="0" smtClean="0">
                <a:latin typeface="黑体" pitchFamily="2" charset="-122"/>
                <a:ea typeface="黑体" pitchFamily="2" charset="-122"/>
              </a:rPr>
              <a:t>亿元。</a:t>
            </a:r>
            <a:endParaRPr lang="en-US" altLang="zh-CN" sz="2400" dirty="0" smtClean="0">
              <a:latin typeface="黑体" pitchFamily="2" charset="-122"/>
              <a:ea typeface="黑体" pitchFamily="2" charset="-122"/>
            </a:endParaRPr>
          </a:p>
        </p:txBody>
      </p:sp>
      <p:sp>
        <p:nvSpPr>
          <p:cNvPr id="65539"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65540" name="Rectangle 2"/>
          <p:cNvSpPr>
            <a:spLocks noChangeArrowheads="1"/>
          </p:cNvSpPr>
          <p:nvPr/>
        </p:nvSpPr>
        <p:spPr bwMode="auto">
          <a:xfrm>
            <a:off x="539750"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pic>
        <p:nvPicPr>
          <p:cNvPr id="65541" name="Picture 3" descr="image1"/>
          <p:cNvPicPr>
            <a:picLocks noChangeAspect="1" noChangeArrowheads="1"/>
          </p:cNvPicPr>
          <p:nvPr/>
        </p:nvPicPr>
        <p:blipFill>
          <a:blip r:embed="rId3"/>
          <a:srcRect t="3474"/>
          <a:stretch>
            <a:fillRect/>
          </a:stretch>
        </p:blipFill>
        <p:spPr bwMode="auto">
          <a:xfrm>
            <a:off x="571500" y="3929063"/>
            <a:ext cx="3829050" cy="2771775"/>
          </a:xfrm>
          <a:prstGeom prst="rect">
            <a:avLst/>
          </a:prstGeom>
          <a:noFill/>
          <a:ln w="9525">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2" descr="K:\产品图片\馨特脱蜡亚麻籽油.jpg"/>
          <p:cNvPicPr>
            <a:picLocks noChangeAspect="1" noChangeArrowheads="1"/>
          </p:cNvPicPr>
          <p:nvPr/>
        </p:nvPicPr>
        <p:blipFill>
          <a:blip r:embed="rId2"/>
          <a:srcRect b="11035"/>
          <a:stretch>
            <a:fillRect/>
          </a:stretch>
        </p:blipFill>
        <p:spPr bwMode="auto">
          <a:xfrm>
            <a:off x="0" y="3716338"/>
            <a:ext cx="2967038" cy="2800350"/>
          </a:xfrm>
          <a:prstGeom prst="rect">
            <a:avLst/>
          </a:prstGeom>
          <a:noFill/>
          <a:ln w="9525">
            <a:noFill/>
            <a:miter lim="800000"/>
            <a:headEnd/>
            <a:tailEnd/>
          </a:ln>
        </p:spPr>
      </p:pic>
      <p:pic>
        <p:nvPicPr>
          <p:cNvPr id="66562" name="Picture 4" descr="K:\产品图片\黄袍山冷榨油.jpg"/>
          <p:cNvPicPr>
            <a:picLocks noChangeAspect="1" noChangeArrowheads="1"/>
          </p:cNvPicPr>
          <p:nvPr/>
        </p:nvPicPr>
        <p:blipFill>
          <a:blip r:embed="rId3"/>
          <a:srcRect/>
          <a:stretch>
            <a:fillRect/>
          </a:stretch>
        </p:blipFill>
        <p:spPr bwMode="auto">
          <a:xfrm>
            <a:off x="971550" y="476250"/>
            <a:ext cx="3171825" cy="3098800"/>
          </a:xfrm>
          <a:prstGeom prst="rect">
            <a:avLst/>
          </a:prstGeom>
          <a:noFill/>
          <a:ln w="9525">
            <a:noFill/>
            <a:miter lim="800000"/>
            <a:headEnd/>
            <a:tailEnd/>
          </a:ln>
        </p:spPr>
      </p:pic>
      <p:pic>
        <p:nvPicPr>
          <p:cNvPr id="66563" name="Picture 3" descr="IMG_5709001"/>
          <p:cNvPicPr>
            <a:picLocks noChangeAspect="1" noChangeArrowheads="1"/>
          </p:cNvPicPr>
          <p:nvPr/>
        </p:nvPicPr>
        <p:blipFill>
          <a:blip r:embed="rId4"/>
          <a:srcRect/>
          <a:stretch>
            <a:fillRect/>
          </a:stretch>
        </p:blipFill>
        <p:spPr bwMode="auto">
          <a:xfrm>
            <a:off x="2771775" y="4581525"/>
            <a:ext cx="2413000" cy="1809750"/>
          </a:xfrm>
          <a:prstGeom prst="rect">
            <a:avLst/>
          </a:prstGeom>
          <a:noFill/>
          <a:ln w="9525">
            <a:noFill/>
            <a:miter lim="800000"/>
            <a:headEnd/>
            <a:tailEnd/>
          </a:ln>
        </p:spPr>
      </p:pic>
      <p:pic>
        <p:nvPicPr>
          <p:cNvPr id="66564" name="Picture 3" descr="少儿营养油效果图"/>
          <p:cNvPicPr>
            <a:picLocks noChangeAspect="1" noChangeArrowheads="1"/>
          </p:cNvPicPr>
          <p:nvPr/>
        </p:nvPicPr>
        <p:blipFill>
          <a:blip r:embed="rId5"/>
          <a:srcRect l="23622" r="15355"/>
          <a:stretch>
            <a:fillRect/>
          </a:stretch>
        </p:blipFill>
        <p:spPr bwMode="auto">
          <a:xfrm>
            <a:off x="6516688" y="836613"/>
            <a:ext cx="1509712" cy="2135187"/>
          </a:xfrm>
          <a:prstGeom prst="rect">
            <a:avLst/>
          </a:prstGeom>
          <a:noFill/>
          <a:ln w="9525">
            <a:noFill/>
            <a:miter lim="800000"/>
            <a:headEnd/>
            <a:tailEnd/>
          </a:ln>
        </p:spPr>
      </p:pic>
      <p:pic>
        <p:nvPicPr>
          <p:cNvPr id="66565" name="Picture 4" descr="中老年营养油效果图"/>
          <p:cNvPicPr>
            <a:picLocks noChangeAspect="1" noChangeArrowheads="1"/>
          </p:cNvPicPr>
          <p:nvPr/>
        </p:nvPicPr>
        <p:blipFill>
          <a:blip r:embed="rId6"/>
          <a:srcRect l="23622" r="17717"/>
          <a:stretch>
            <a:fillRect/>
          </a:stretch>
        </p:blipFill>
        <p:spPr bwMode="auto">
          <a:xfrm>
            <a:off x="5219700" y="1125538"/>
            <a:ext cx="1344613" cy="2135187"/>
          </a:xfrm>
          <a:prstGeom prst="rect">
            <a:avLst/>
          </a:prstGeom>
          <a:noFill/>
          <a:ln w="9525">
            <a:noFill/>
            <a:miter lim="800000"/>
            <a:headEnd/>
            <a:tailEnd/>
          </a:ln>
        </p:spPr>
      </p:pic>
      <p:pic>
        <p:nvPicPr>
          <p:cNvPr id="66566" name="Picture 5" descr="K:\产品图片\大三湘1.jpg"/>
          <p:cNvPicPr>
            <a:picLocks noChangeAspect="1" noChangeArrowheads="1"/>
          </p:cNvPicPr>
          <p:nvPr/>
        </p:nvPicPr>
        <p:blipFill>
          <a:blip r:embed="rId7"/>
          <a:srcRect/>
          <a:stretch>
            <a:fillRect/>
          </a:stretch>
        </p:blipFill>
        <p:spPr bwMode="auto">
          <a:xfrm>
            <a:off x="6011863" y="3860800"/>
            <a:ext cx="2376487" cy="25209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p:cNvPicPr>
            <a:picLocks noChangeAspect="1" noChangeArrowheads="1"/>
          </p:cNvPicPr>
          <p:nvPr/>
        </p:nvPicPr>
        <p:blipFill>
          <a:blip r:embed="rId2"/>
          <a:srcRect/>
          <a:stretch>
            <a:fillRect/>
          </a:stretch>
        </p:blipFill>
        <p:spPr bwMode="auto">
          <a:xfrm>
            <a:off x="6143625" y="3643313"/>
            <a:ext cx="2805113" cy="1782762"/>
          </a:xfrm>
          <a:prstGeom prst="rect">
            <a:avLst/>
          </a:prstGeom>
          <a:noFill/>
          <a:ln w="9525">
            <a:noFill/>
            <a:miter lim="800000"/>
            <a:headEnd/>
            <a:tailEnd/>
          </a:ln>
        </p:spPr>
      </p:pic>
      <p:pic>
        <p:nvPicPr>
          <p:cNvPr id="27651" name="Picture 4" descr="1副本"/>
          <p:cNvPicPr>
            <a:picLocks noChangeAspect="1" noChangeArrowheads="1"/>
          </p:cNvPicPr>
          <p:nvPr/>
        </p:nvPicPr>
        <p:blipFill>
          <a:blip r:embed="rId3">
            <a:clrChange>
              <a:clrFrom>
                <a:srgbClr val="054AFD"/>
              </a:clrFrom>
              <a:clrTo>
                <a:srgbClr val="054AFD">
                  <a:alpha val="0"/>
                </a:srgbClr>
              </a:clrTo>
            </a:clrChange>
            <a:lum bright="-12000" contrast="6000"/>
          </a:blip>
          <a:srcRect/>
          <a:stretch>
            <a:fillRect/>
          </a:stretch>
        </p:blipFill>
        <p:spPr bwMode="auto">
          <a:xfrm>
            <a:off x="2928938" y="3786188"/>
            <a:ext cx="3527425" cy="1655762"/>
          </a:xfrm>
          <a:prstGeom prst="rect">
            <a:avLst/>
          </a:prstGeom>
          <a:noFill/>
          <a:ln w="9525">
            <a:noFill/>
            <a:miter lim="800000"/>
            <a:headEnd/>
            <a:tailEnd/>
          </a:ln>
        </p:spPr>
      </p:pic>
      <p:pic>
        <p:nvPicPr>
          <p:cNvPr id="67587" name="Picture 5" descr="芥酸硫甙速测仪单机"/>
          <p:cNvPicPr>
            <a:picLocks noChangeAspect="1" noChangeArrowheads="1"/>
          </p:cNvPicPr>
          <p:nvPr/>
        </p:nvPicPr>
        <p:blipFill>
          <a:blip r:embed="rId4"/>
          <a:srcRect/>
          <a:stretch>
            <a:fillRect/>
          </a:stretch>
        </p:blipFill>
        <p:spPr bwMode="auto">
          <a:xfrm>
            <a:off x="428625" y="3643313"/>
            <a:ext cx="2376488" cy="1824037"/>
          </a:xfrm>
          <a:prstGeom prst="rect">
            <a:avLst/>
          </a:prstGeom>
          <a:noFill/>
          <a:ln w="9525">
            <a:noFill/>
            <a:miter lim="800000"/>
            <a:headEnd/>
            <a:tailEnd/>
          </a:ln>
        </p:spPr>
      </p:pic>
      <p:sp>
        <p:nvSpPr>
          <p:cNvPr id="67588" name="Rectangle 6"/>
          <p:cNvSpPr>
            <a:spLocks noChangeArrowheads="1"/>
          </p:cNvSpPr>
          <p:nvPr/>
        </p:nvSpPr>
        <p:spPr bwMode="auto">
          <a:xfrm>
            <a:off x="6732588" y="5661025"/>
            <a:ext cx="1857375" cy="361950"/>
          </a:xfrm>
          <a:prstGeom prst="rect">
            <a:avLst/>
          </a:prstGeom>
          <a:solidFill>
            <a:schemeClr val="accent1"/>
          </a:solidFill>
          <a:ln w="9525">
            <a:solidFill>
              <a:schemeClr val="tx1"/>
            </a:solidFill>
            <a:miter lim="800000"/>
            <a:headEnd/>
            <a:tailEnd/>
          </a:ln>
        </p:spPr>
        <p:txBody>
          <a:bodyPr wrap="none" anchor="ctr"/>
          <a:lstStyle/>
          <a:p>
            <a:pPr algn="ctr"/>
            <a:r>
              <a:rPr lang="zh-CN" altLang="en-US" sz="1600" b="1">
                <a:ea typeface="黑体" pitchFamily="2" charset="-122"/>
              </a:rPr>
              <a:t>黄曲霉毒素速测仪</a:t>
            </a:r>
          </a:p>
        </p:txBody>
      </p:sp>
      <p:sp>
        <p:nvSpPr>
          <p:cNvPr id="67589" name="Rectangle 7"/>
          <p:cNvSpPr>
            <a:spLocks noChangeArrowheads="1"/>
          </p:cNvSpPr>
          <p:nvPr/>
        </p:nvSpPr>
        <p:spPr bwMode="auto">
          <a:xfrm>
            <a:off x="611188" y="5661025"/>
            <a:ext cx="1944687" cy="315913"/>
          </a:xfrm>
          <a:prstGeom prst="rect">
            <a:avLst/>
          </a:prstGeom>
          <a:solidFill>
            <a:schemeClr val="accent1"/>
          </a:solidFill>
          <a:ln w="9525">
            <a:solidFill>
              <a:schemeClr val="tx1"/>
            </a:solidFill>
            <a:miter lim="800000"/>
            <a:headEnd/>
            <a:tailEnd/>
          </a:ln>
        </p:spPr>
        <p:txBody>
          <a:bodyPr wrap="none" anchor="ctr"/>
          <a:lstStyle/>
          <a:p>
            <a:pPr algn="ctr"/>
            <a:r>
              <a:rPr lang="zh-CN" altLang="en-US" sz="1600" b="1">
                <a:ea typeface="黑体" pitchFamily="2" charset="-122"/>
              </a:rPr>
              <a:t>油菜芥酸硫甙速测仪</a:t>
            </a:r>
          </a:p>
        </p:txBody>
      </p:sp>
      <p:sp>
        <p:nvSpPr>
          <p:cNvPr id="67590" name="Rectangle 8"/>
          <p:cNvSpPr>
            <a:spLocks noChangeArrowheads="1"/>
          </p:cNvSpPr>
          <p:nvPr/>
        </p:nvSpPr>
        <p:spPr bwMode="auto">
          <a:xfrm>
            <a:off x="3492500" y="5661025"/>
            <a:ext cx="2189163" cy="344488"/>
          </a:xfrm>
          <a:prstGeom prst="rect">
            <a:avLst/>
          </a:prstGeom>
          <a:solidFill>
            <a:schemeClr val="accent1"/>
          </a:solidFill>
          <a:ln w="9525">
            <a:solidFill>
              <a:schemeClr val="tx1"/>
            </a:solidFill>
            <a:miter lim="800000"/>
            <a:headEnd/>
            <a:tailEnd/>
          </a:ln>
        </p:spPr>
        <p:txBody>
          <a:bodyPr wrap="none" anchor="ctr"/>
          <a:lstStyle/>
          <a:p>
            <a:pPr algn="ctr"/>
            <a:r>
              <a:rPr lang="zh-CN" altLang="en-US" sz="1600" b="1">
                <a:ea typeface="黑体" pitchFamily="2" charset="-122"/>
              </a:rPr>
              <a:t>多参数粮油品质速测仪</a:t>
            </a:r>
          </a:p>
        </p:txBody>
      </p:sp>
      <p:sp>
        <p:nvSpPr>
          <p:cNvPr id="67591" name="Text Box 8"/>
          <p:cNvSpPr txBox="1">
            <a:spLocks noChangeArrowheads="1"/>
          </p:cNvSpPr>
          <p:nvPr/>
        </p:nvSpPr>
        <p:spPr bwMode="auto">
          <a:xfrm>
            <a:off x="1884363" y="749300"/>
            <a:ext cx="4919662" cy="365125"/>
          </a:xfrm>
          <a:prstGeom prst="rect">
            <a:avLst/>
          </a:prstGeom>
          <a:noFill/>
          <a:ln w="9525">
            <a:noFill/>
            <a:miter lim="800000"/>
            <a:headEnd/>
            <a:tailEnd/>
          </a:ln>
        </p:spPr>
        <p:txBody>
          <a:bodyPr>
            <a:spAutoFit/>
          </a:bodyPr>
          <a:lstStyle/>
          <a:p>
            <a:endParaRPr lang="zh-CN" altLang="en-US" sz="1800"/>
          </a:p>
        </p:txBody>
      </p:sp>
      <p:sp>
        <p:nvSpPr>
          <p:cNvPr id="67592" name="Text Box 9"/>
          <p:cNvSpPr txBox="1">
            <a:spLocks noChangeArrowheads="1"/>
          </p:cNvSpPr>
          <p:nvPr/>
        </p:nvSpPr>
        <p:spPr bwMode="auto">
          <a:xfrm>
            <a:off x="714375" y="1643063"/>
            <a:ext cx="7778750" cy="1434816"/>
          </a:xfrm>
          <a:prstGeom prst="rect">
            <a:avLst/>
          </a:prstGeom>
          <a:noFill/>
          <a:ln w="9525">
            <a:noFill/>
            <a:miter lim="800000"/>
            <a:headEnd/>
            <a:tailEnd/>
          </a:ln>
        </p:spPr>
        <p:txBody>
          <a:bodyPr>
            <a:spAutoFit/>
          </a:bodyPr>
          <a:lstStyle/>
          <a:p>
            <a:pPr marL="447675" indent="-447675">
              <a:lnSpc>
                <a:spcPct val="170000"/>
              </a:lnSpc>
              <a:buClr>
                <a:srgbClr val="FF0000"/>
              </a:buClr>
              <a:buFont typeface="Wingdings" pitchFamily="2" charset="2"/>
              <a:buChar char="Ø"/>
            </a:pPr>
            <a:r>
              <a:rPr lang="zh-CN" altLang="en-US" b="1" dirty="0">
                <a:solidFill>
                  <a:srgbClr val="0000CC"/>
                </a:solidFill>
                <a:latin typeface="黑体" pitchFamily="2" charset="-122"/>
                <a:ea typeface="黑体" pitchFamily="2" charset="-122"/>
              </a:rPr>
              <a:t>黄曲霉毒素检测技术跃居国际领先水平，实现了从理论、技术到检测仪器的协同创新</a:t>
            </a:r>
          </a:p>
        </p:txBody>
      </p:sp>
      <p:sp>
        <p:nvSpPr>
          <p:cNvPr id="67593"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67594" name="Rectangle 2"/>
          <p:cNvSpPr>
            <a:spLocks noChangeArrowheads="1"/>
          </p:cNvSpPr>
          <p:nvPr/>
        </p:nvSpPr>
        <p:spPr bwMode="auto">
          <a:xfrm>
            <a:off x="539750"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 calcmode="lin" valueType="num">
                                      <p:cBhvr additive="base">
                                        <p:cTn id="7" dur="500" fill="hold"/>
                                        <p:tgtEl>
                                          <p:spTgt spid="27651"/>
                                        </p:tgtEl>
                                        <p:attrNameLst>
                                          <p:attrName>ppt_x</p:attrName>
                                        </p:attrNameLst>
                                      </p:cBhvr>
                                      <p:tavLst>
                                        <p:tav tm="0">
                                          <p:val>
                                            <p:strVal val="0-#ppt_w/2"/>
                                          </p:val>
                                        </p:tav>
                                        <p:tav tm="100000">
                                          <p:val>
                                            <p:strVal val="#ppt_x"/>
                                          </p:val>
                                        </p:tav>
                                      </p:tavLst>
                                    </p:anim>
                                    <p:anim calcmode="lin" valueType="num">
                                      <p:cBhvr additive="base">
                                        <p:cTn id="8" dur="500" fill="hold"/>
                                        <p:tgtEl>
                                          <p:spTgt spid="276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2"/>
          <p:cNvSpPr>
            <a:spLocks noChangeArrowheads="1"/>
          </p:cNvSpPr>
          <p:nvPr/>
        </p:nvSpPr>
        <p:spPr bwMode="auto">
          <a:xfrm>
            <a:off x="900113" y="1557338"/>
            <a:ext cx="7343775" cy="1049133"/>
          </a:xfrm>
          <a:prstGeom prst="rect">
            <a:avLst/>
          </a:prstGeom>
          <a:noFill/>
          <a:ln w="9525">
            <a:noFill/>
            <a:miter lim="800000"/>
            <a:headEnd/>
            <a:tailEnd/>
          </a:ln>
        </p:spPr>
        <p:txBody>
          <a:bodyPr>
            <a:spAutoFit/>
          </a:bodyPr>
          <a:lstStyle/>
          <a:p>
            <a:pPr>
              <a:lnSpc>
                <a:spcPct val="140000"/>
              </a:lnSpc>
              <a:buClr>
                <a:srgbClr val="FF0000"/>
              </a:buClr>
              <a:buFont typeface="Wingdings" pitchFamily="2" charset="2"/>
              <a:buChar char="Ø"/>
            </a:pPr>
            <a:r>
              <a:rPr lang="zh-CN" altLang="en-US" sz="2400" b="1" dirty="0">
                <a:solidFill>
                  <a:srgbClr val="0000CC"/>
                </a:solidFill>
                <a:ea typeface="黑体" pitchFamily="2" charset="-122"/>
              </a:rPr>
              <a:t>“</a:t>
            </a:r>
            <a:r>
              <a:rPr lang="zh-CN" altLang="en-US" sz="2400" b="1" dirty="0">
                <a:solidFill>
                  <a:srgbClr val="0000CC"/>
                </a:solidFill>
                <a:latin typeface="黑体" pitchFamily="2" charset="-122"/>
                <a:ea typeface="黑体" pitchFamily="2" charset="-122"/>
              </a:rPr>
              <a:t>十一五</a:t>
            </a:r>
            <a:r>
              <a:rPr lang="zh-CN" altLang="en-US" sz="2400" b="1" dirty="0">
                <a:solidFill>
                  <a:srgbClr val="0000CC"/>
                </a:solidFill>
                <a:ea typeface="黑体" pitchFamily="2" charset="-122"/>
              </a:rPr>
              <a:t>”</a:t>
            </a:r>
            <a:r>
              <a:rPr lang="en-US" altLang="zh-CN" sz="2400" b="1" dirty="0">
                <a:solidFill>
                  <a:srgbClr val="0000CC"/>
                </a:solidFill>
                <a:latin typeface="黑体" pitchFamily="2" charset="-122"/>
                <a:ea typeface="黑体" pitchFamily="2" charset="-122"/>
              </a:rPr>
              <a:t>1500</a:t>
            </a:r>
            <a:r>
              <a:rPr lang="zh-CN" altLang="en-US" sz="2400" b="1" dirty="0">
                <a:solidFill>
                  <a:srgbClr val="0000CC"/>
                </a:solidFill>
                <a:latin typeface="黑体" pitchFamily="2" charset="-122"/>
                <a:ea typeface="黑体" pitchFamily="2" charset="-122"/>
              </a:rPr>
              <a:t>多个研究所参加的</a:t>
            </a:r>
            <a:r>
              <a:rPr lang="zh-CN" altLang="en-US" sz="2400" b="1" dirty="0">
                <a:solidFill>
                  <a:srgbClr val="0000CC"/>
                </a:solidFill>
                <a:ea typeface="黑体" pitchFamily="2" charset="-122"/>
              </a:rPr>
              <a:t>“</a:t>
            </a:r>
            <a:r>
              <a:rPr lang="zh-CN" altLang="en-US" sz="2400" b="1" dirty="0">
                <a:solidFill>
                  <a:srgbClr val="0000CC"/>
                </a:solidFill>
                <a:latin typeface="黑体" pitchFamily="2" charset="-122"/>
                <a:ea typeface="黑体" pitchFamily="2" charset="-122"/>
              </a:rPr>
              <a:t>全国农业科研机构综合实力评估</a:t>
            </a:r>
            <a:r>
              <a:rPr lang="zh-CN" altLang="en-US" sz="2400" b="1" dirty="0">
                <a:solidFill>
                  <a:srgbClr val="0000CC"/>
                </a:solidFill>
                <a:ea typeface="黑体" pitchFamily="2" charset="-122"/>
              </a:rPr>
              <a:t>”</a:t>
            </a:r>
            <a:r>
              <a:rPr lang="zh-CN" altLang="en-US" sz="2400" b="1" dirty="0">
                <a:solidFill>
                  <a:srgbClr val="0000CC"/>
                </a:solidFill>
                <a:latin typeface="黑体" pitchFamily="2" charset="-122"/>
                <a:ea typeface="黑体" pitchFamily="2" charset="-122"/>
              </a:rPr>
              <a:t>中，油料所排名第三位。</a:t>
            </a:r>
          </a:p>
        </p:txBody>
      </p:sp>
      <p:sp>
        <p:nvSpPr>
          <p:cNvPr id="68610" name="Rectangle 2"/>
          <p:cNvSpPr>
            <a:spLocks noChangeArrowheads="1"/>
          </p:cNvSpPr>
          <p:nvPr/>
        </p:nvSpPr>
        <p:spPr bwMode="auto">
          <a:xfrm>
            <a:off x="539750" y="260350"/>
            <a:ext cx="8229600" cy="1143000"/>
          </a:xfrm>
          <a:prstGeom prst="rect">
            <a:avLst/>
          </a:prstGeom>
          <a:noFill/>
          <a:ln w="9525">
            <a:noFill/>
            <a:miter lim="800000"/>
            <a:headEnd/>
            <a:tailEnd/>
          </a:ln>
        </p:spPr>
        <p:txBody>
          <a:bodyPr anchor="ctr"/>
          <a:lstStyle/>
          <a:p>
            <a:pPr algn="ctr"/>
            <a:r>
              <a:rPr lang="zh-CN" altLang="en-US" b="1">
                <a:solidFill>
                  <a:srgbClr val="2F17E3"/>
                </a:solidFill>
                <a:latin typeface="黑体" pitchFamily="2" charset="-122"/>
                <a:ea typeface="黑体" pitchFamily="2" charset="-122"/>
              </a:rPr>
              <a:t>（三）成效显著，综合实力大幅提升</a:t>
            </a:r>
            <a:endParaRPr lang="zh-CN" altLang="en-US" b="1">
              <a:solidFill>
                <a:srgbClr val="2F17E3"/>
              </a:solidFill>
            </a:endParaRPr>
          </a:p>
        </p:txBody>
      </p:sp>
      <p:sp>
        <p:nvSpPr>
          <p:cNvPr id="68611"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pic>
        <p:nvPicPr>
          <p:cNvPr id="68612" name="Picture 3" descr="湖北党建先进单位2014"/>
          <p:cNvPicPr>
            <a:picLocks noGrp="1" noChangeAspect="1" noChangeArrowheads="1"/>
          </p:cNvPicPr>
          <p:nvPr>
            <p:ph sz="quarter" idx="4294967295"/>
          </p:nvPr>
        </p:nvPicPr>
        <p:blipFill>
          <a:blip r:embed="rId2"/>
          <a:srcRect/>
          <a:stretch>
            <a:fillRect/>
          </a:stretch>
        </p:blipFill>
        <p:spPr>
          <a:xfrm>
            <a:off x="827088" y="4437063"/>
            <a:ext cx="3306762" cy="2160587"/>
          </a:xfrm>
        </p:spPr>
      </p:pic>
      <p:pic>
        <p:nvPicPr>
          <p:cNvPr id="6" name="Picture 3" descr="5"/>
          <p:cNvPicPr>
            <a:picLocks noGrp="1" noChangeAspect="1" noChangeArrowheads="1"/>
          </p:cNvPicPr>
          <p:nvPr>
            <p:ph sz="quarter" idx="4294967295"/>
          </p:nvPr>
        </p:nvPicPr>
        <p:blipFill>
          <a:blip r:embed="rId3">
            <a:lum bright="24000" contrast="48000"/>
          </a:blip>
          <a:srcRect/>
          <a:stretch>
            <a:fillRect/>
          </a:stretch>
        </p:blipFill>
        <p:spPr>
          <a:xfrm>
            <a:off x="2411413" y="2852738"/>
            <a:ext cx="3240087" cy="2128837"/>
          </a:xfrm>
        </p:spPr>
      </p:pic>
      <p:pic>
        <p:nvPicPr>
          <p:cNvPr id="68614" name="Picture 2" descr="DSC00532"/>
          <p:cNvPicPr>
            <a:picLocks noGrp="1" noChangeAspect="1" noChangeArrowheads="1"/>
          </p:cNvPicPr>
          <p:nvPr>
            <p:ph sz="half" idx="4294967295"/>
          </p:nvPr>
        </p:nvPicPr>
        <p:blipFill>
          <a:blip r:embed="rId4">
            <a:lum bright="18000" contrast="12000"/>
          </a:blip>
          <a:srcRect/>
          <a:stretch>
            <a:fillRect/>
          </a:stretch>
        </p:blipFill>
        <p:spPr>
          <a:xfrm>
            <a:off x="5364163" y="4429125"/>
            <a:ext cx="3019425" cy="2185988"/>
          </a:xfrm>
          <a:ln w="38100" cap="flat">
            <a:solidFill>
              <a:srgbClr val="808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2"/>
          <p:cNvSpPr>
            <a:spLocks noChangeArrowheads="1"/>
          </p:cNvSpPr>
          <p:nvPr/>
        </p:nvSpPr>
        <p:spPr bwMode="auto">
          <a:xfrm>
            <a:off x="900113" y="520700"/>
            <a:ext cx="7543800" cy="895350"/>
          </a:xfrm>
          <a:prstGeom prst="rect">
            <a:avLst/>
          </a:prstGeom>
          <a:noFill/>
          <a:ln w="9525">
            <a:noFill/>
            <a:miter lim="800000"/>
            <a:headEnd/>
            <a:tailEnd/>
          </a:ln>
        </p:spPr>
        <p:txBody>
          <a:bodyPr anchor="ctr">
            <a:spAutoFit/>
          </a:bodyPr>
          <a:lstStyle/>
          <a:p>
            <a:pPr>
              <a:lnSpc>
                <a:spcPct val="110000"/>
              </a:lnSpc>
              <a:spcAft>
                <a:spcPct val="20000"/>
              </a:spcAft>
            </a:pPr>
            <a:r>
              <a:rPr lang="zh-CN" altLang="en-US" sz="2400" b="1">
                <a:solidFill>
                  <a:srgbClr val="2F17E3"/>
                </a:solidFill>
                <a:latin typeface="黑体" pitchFamily="2" charset="-122"/>
                <a:ea typeface="黑体" pitchFamily="2" charset="-122"/>
              </a:rPr>
              <a:t>    主办</a:t>
            </a:r>
            <a:r>
              <a:rPr lang="en-US" altLang="zh-CN" sz="2400" b="1">
                <a:solidFill>
                  <a:srgbClr val="2F17E3"/>
                </a:solidFill>
                <a:latin typeface="黑体" pitchFamily="2" charset="-122"/>
                <a:ea typeface="黑体" pitchFamily="2" charset="-122"/>
              </a:rPr>
              <a:t>12</a:t>
            </a:r>
            <a:r>
              <a:rPr lang="zh-CN" altLang="en-US" sz="2400" b="1">
                <a:solidFill>
                  <a:srgbClr val="2F17E3"/>
                </a:solidFill>
                <a:latin typeface="黑体" pitchFamily="2" charset="-122"/>
                <a:ea typeface="黑体" pitchFamily="2" charset="-122"/>
              </a:rPr>
              <a:t>届国际油菜大会、第5届国际植物青枯病大会等重大国际会议</a:t>
            </a:r>
          </a:p>
        </p:txBody>
      </p:sp>
      <p:pic>
        <p:nvPicPr>
          <p:cNvPr id="62466" name="Picture 3" descr="油菜大会开幕式"/>
          <p:cNvPicPr>
            <a:picLocks noChangeAspect="1" noChangeArrowheads="1"/>
          </p:cNvPicPr>
          <p:nvPr/>
        </p:nvPicPr>
        <p:blipFill>
          <a:blip r:embed="rId2">
            <a:lum bright="18000" contrast="24000"/>
          </a:blip>
          <a:srcRect/>
          <a:stretch>
            <a:fillRect/>
          </a:stretch>
        </p:blipFill>
        <p:spPr bwMode="auto">
          <a:xfrm>
            <a:off x="3857625" y="1428750"/>
            <a:ext cx="5105400" cy="3562350"/>
          </a:xfrm>
          <a:prstGeom prst="rect">
            <a:avLst/>
          </a:prstGeom>
          <a:noFill/>
          <a:ln w="9525">
            <a:noFill/>
            <a:miter lim="800000"/>
            <a:headEnd/>
            <a:tailEnd/>
          </a:ln>
        </p:spPr>
      </p:pic>
      <p:pic>
        <p:nvPicPr>
          <p:cNvPr id="62467" name="Picture 4" descr="学术报告大厅观看油料所DVD"/>
          <p:cNvPicPr>
            <a:picLocks noChangeAspect="1" noChangeArrowheads="1"/>
          </p:cNvPicPr>
          <p:nvPr/>
        </p:nvPicPr>
        <p:blipFill>
          <a:blip r:embed="rId3">
            <a:lum bright="18000" contrast="30000"/>
          </a:blip>
          <a:srcRect/>
          <a:stretch>
            <a:fillRect/>
          </a:stretch>
        </p:blipFill>
        <p:spPr bwMode="auto">
          <a:xfrm>
            <a:off x="214313" y="3429000"/>
            <a:ext cx="4643437" cy="30734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type="title" idx="4294967295"/>
          </p:nvPr>
        </p:nvSpPr>
        <p:spPr>
          <a:xfrm>
            <a:off x="539750" y="333375"/>
            <a:ext cx="8229600" cy="719138"/>
          </a:xfrm>
        </p:spPr>
        <p:txBody>
          <a:bodyPr/>
          <a:lstStyle/>
          <a:p>
            <a:pPr eaLnBrk="1" hangingPunct="1"/>
            <a:r>
              <a:rPr lang="zh-CN" altLang="en-US" sz="2800" smtClean="0">
                <a:solidFill>
                  <a:schemeClr val="tx1"/>
                </a:solidFill>
                <a:latin typeface="黑体" pitchFamily="2" charset="-122"/>
                <a:ea typeface="黑体" pitchFamily="2" charset="-122"/>
              </a:rPr>
              <a:t>（一）提高认识，使命驱动、准确定位</a:t>
            </a:r>
          </a:p>
        </p:txBody>
      </p:sp>
      <p:sp>
        <p:nvSpPr>
          <p:cNvPr id="21506" name="Rectangle 4"/>
          <p:cNvSpPr>
            <a:spLocks noGrp="1" noChangeArrowheads="1"/>
          </p:cNvSpPr>
          <p:nvPr>
            <p:ph type="body" sz="half" idx="4294967295"/>
          </p:nvPr>
        </p:nvSpPr>
        <p:spPr>
          <a:xfrm>
            <a:off x="611188" y="1341438"/>
            <a:ext cx="6048375" cy="5038725"/>
          </a:xfrm>
        </p:spPr>
        <p:txBody>
          <a:bodyPr/>
          <a:lstStyle/>
          <a:p>
            <a:pPr eaLnBrk="1" hangingPunct="1">
              <a:lnSpc>
                <a:spcPct val="90000"/>
              </a:lnSpc>
              <a:spcAft>
                <a:spcPct val="20000"/>
              </a:spcAft>
              <a:buFontTx/>
              <a:buNone/>
            </a:pPr>
            <a:r>
              <a:rPr lang="zh-CN" altLang="en-US" sz="2400" b="1" dirty="0" smtClean="0">
                <a:latin typeface="黑体" pitchFamily="2" charset="-122"/>
                <a:ea typeface="黑体" pitchFamily="2" charset="-122"/>
              </a:rPr>
              <a:t>历史沿革</a:t>
            </a:r>
          </a:p>
          <a:p>
            <a:pPr algn="just" eaLnBrk="1" hangingPunct="1">
              <a:lnSpc>
                <a:spcPct val="140000"/>
              </a:lnSpc>
              <a:spcBef>
                <a:spcPct val="15000"/>
              </a:spcBef>
              <a:spcAft>
                <a:spcPct val="5000"/>
              </a:spcAft>
              <a:buFontTx/>
              <a:buNone/>
            </a:pPr>
            <a:r>
              <a:rPr lang="zh-CN" altLang="en-US" sz="2400" b="1" dirty="0" smtClean="0">
                <a:latin typeface="黑体" pitchFamily="2" charset="-122"/>
                <a:ea typeface="黑体" pitchFamily="2" charset="-122"/>
              </a:rPr>
              <a:t>   </a:t>
            </a:r>
            <a:r>
              <a:rPr lang="en-US" altLang="zh-CN" sz="2400" b="1" dirty="0" smtClean="0">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1898：</a:t>
            </a:r>
            <a:r>
              <a:rPr lang="en-US" sz="2400" b="1" dirty="0" err="1" smtClean="0">
                <a:solidFill>
                  <a:srgbClr val="0000CC"/>
                </a:solidFill>
                <a:latin typeface="黑体" pitchFamily="2" charset="-122"/>
                <a:ea typeface="黑体" pitchFamily="2" charset="-122"/>
              </a:rPr>
              <a:t>张之洞在</a:t>
            </a:r>
            <a:r>
              <a:rPr lang="zh-CN" altLang="en-US" sz="2400" b="1" dirty="0" smtClean="0">
                <a:solidFill>
                  <a:srgbClr val="0000CC"/>
                </a:solidFill>
                <a:latin typeface="黑体" pitchFamily="2" charset="-122"/>
                <a:ea typeface="黑体" pitchFamily="2" charset="-122"/>
              </a:rPr>
              <a:t>此创办湖北农务学堂</a:t>
            </a:r>
          </a:p>
          <a:p>
            <a:pPr algn="just" eaLnBrk="1" hangingPunct="1">
              <a:lnSpc>
                <a:spcPct val="140000"/>
              </a:lnSpc>
              <a:spcBef>
                <a:spcPct val="15000"/>
              </a:spcBef>
              <a:spcAft>
                <a:spcPct val="5000"/>
              </a:spcAft>
              <a:buFontTx/>
              <a:buNone/>
            </a:pPr>
            <a:r>
              <a:rPr lang="zh-CN" altLang="en-US" sz="2400" b="1" dirty="0" smtClean="0">
                <a:solidFill>
                  <a:srgbClr val="0000CC"/>
                </a:solidFill>
                <a:latin typeface="黑体" pitchFamily="2" charset="-122"/>
                <a:ea typeface="黑体" pitchFamily="2" charset="-122"/>
              </a:rPr>
              <a:t>  </a:t>
            </a:r>
            <a:r>
              <a:rPr lang="en-US" sz="2400" b="1" dirty="0" smtClean="0">
                <a:solidFill>
                  <a:srgbClr val="0000CC"/>
                </a:solidFill>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1958：华中农科所</a:t>
            </a:r>
          </a:p>
          <a:p>
            <a:pPr eaLnBrk="1" hangingPunct="1">
              <a:lnSpc>
                <a:spcPct val="140000"/>
              </a:lnSpc>
              <a:spcBef>
                <a:spcPct val="15000"/>
              </a:spcBef>
              <a:spcAft>
                <a:spcPct val="5000"/>
              </a:spcAft>
              <a:buFontTx/>
              <a:buNone/>
            </a:pPr>
            <a:r>
              <a:rPr lang="zh-CN" altLang="en-US" sz="2400" b="1" dirty="0" smtClean="0">
                <a:solidFill>
                  <a:srgbClr val="0000CC"/>
                </a:solidFill>
                <a:latin typeface="黑体" pitchFamily="2" charset="-122"/>
                <a:ea typeface="黑体" pitchFamily="2" charset="-122"/>
              </a:rPr>
              <a:t>   </a:t>
            </a:r>
            <a:r>
              <a:rPr lang="en-US" sz="2400" b="1" dirty="0" smtClean="0">
                <a:solidFill>
                  <a:srgbClr val="0000CC"/>
                </a:solidFill>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1960：</a:t>
            </a:r>
            <a:r>
              <a:rPr lang="en-US" sz="2400" b="1" dirty="0" err="1" smtClean="0">
                <a:solidFill>
                  <a:srgbClr val="0000CC"/>
                </a:solidFill>
                <a:latin typeface="黑体" pitchFamily="2" charset="-122"/>
                <a:ea typeface="黑体" pitchFamily="2" charset="-122"/>
              </a:rPr>
              <a:t>中国农业科学院油料研究所和湖北省油料研究所</a:t>
            </a:r>
            <a:endParaRPr lang="en-US" sz="2400" b="1" dirty="0" smtClean="0">
              <a:solidFill>
                <a:srgbClr val="0000CC"/>
              </a:solidFill>
              <a:latin typeface="黑体" pitchFamily="2" charset="-122"/>
              <a:ea typeface="黑体" pitchFamily="2" charset="-122"/>
            </a:endParaRPr>
          </a:p>
          <a:p>
            <a:pPr algn="just" eaLnBrk="1" hangingPunct="1">
              <a:lnSpc>
                <a:spcPct val="140000"/>
              </a:lnSpc>
              <a:spcBef>
                <a:spcPct val="15000"/>
              </a:spcBef>
              <a:spcAft>
                <a:spcPct val="5000"/>
              </a:spcAft>
              <a:buFontTx/>
              <a:buNone/>
            </a:pPr>
            <a:r>
              <a:rPr lang="zh-CN" altLang="en-US" sz="2400" b="1" dirty="0" smtClean="0">
                <a:solidFill>
                  <a:srgbClr val="0000CC"/>
                </a:solidFill>
                <a:latin typeface="黑体" pitchFamily="2" charset="-122"/>
                <a:ea typeface="黑体" pitchFamily="2" charset="-122"/>
              </a:rPr>
              <a:t>   </a:t>
            </a:r>
            <a:r>
              <a:rPr lang="en-US" altLang="zh-CN" sz="2400" b="1" dirty="0" smtClean="0">
                <a:solidFill>
                  <a:srgbClr val="0000CC"/>
                </a:solidFill>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2002：</a:t>
            </a:r>
            <a:r>
              <a:rPr lang="zh-CN" altLang="en-US" sz="2400" b="1" dirty="0" smtClean="0">
                <a:solidFill>
                  <a:srgbClr val="0000CC"/>
                </a:solidFill>
                <a:latin typeface="宋体" charset="-122"/>
                <a:ea typeface="黑体" pitchFamily="2" charset="-122"/>
              </a:rPr>
              <a:t>“</a:t>
            </a:r>
            <a:r>
              <a:rPr lang="zh-CN" altLang="en-US" sz="2400" b="1" dirty="0" smtClean="0">
                <a:solidFill>
                  <a:srgbClr val="0000CC"/>
                </a:solidFill>
                <a:latin typeface="黑体" pitchFamily="2" charset="-122"/>
                <a:ea typeface="黑体" pitchFamily="2" charset="-122"/>
              </a:rPr>
              <a:t>非营利性科研机构</a:t>
            </a:r>
            <a:r>
              <a:rPr lang="zh-CN" altLang="en-US" sz="2400" b="1" dirty="0" smtClean="0">
                <a:solidFill>
                  <a:srgbClr val="0000CC"/>
                </a:solidFill>
                <a:latin typeface="宋体" charset="-122"/>
                <a:ea typeface="黑体" pitchFamily="2" charset="-122"/>
              </a:rPr>
              <a:t>”</a:t>
            </a:r>
            <a:endParaRPr lang="zh-CN" altLang="en-US" sz="2400" b="1" dirty="0" smtClean="0">
              <a:solidFill>
                <a:srgbClr val="0000CC"/>
              </a:solidFill>
              <a:latin typeface="黑体" pitchFamily="2" charset="-122"/>
              <a:ea typeface="黑体" pitchFamily="2" charset="-122"/>
            </a:endParaRPr>
          </a:p>
          <a:p>
            <a:pPr algn="just" eaLnBrk="1" hangingPunct="1">
              <a:lnSpc>
                <a:spcPct val="140000"/>
              </a:lnSpc>
              <a:spcBef>
                <a:spcPct val="15000"/>
              </a:spcBef>
              <a:spcAft>
                <a:spcPct val="5000"/>
              </a:spcAft>
              <a:buFontTx/>
              <a:buNone/>
            </a:pPr>
            <a:r>
              <a:rPr lang="zh-CN" altLang="en-US" sz="2400" b="1" dirty="0" smtClean="0">
                <a:solidFill>
                  <a:srgbClr val="0000CC"/>
                </a:solidFill>
                <a:latin typeface="黑体" pitchFamily="2" charset="-122"/>
                <a:ea typeface="黑体" pitchFamily="2" charset="-122"/>
              </a:rPr>
              <a:t>    </a:t>
            </a:r>
            <a:r>
              <a:rPr lang="en-US" sz="2400" b="1" dirty="0" smtClean="0">
                <a:solidFill>
                  <a:srgbClr val="0000CC"/>
                </a:solidFill>
                <a:latin typeface="黑体" pitchFamily="2" charset="-122"/>
                <a:ea typeface="黑体" pitchFamily="2" charset="-122"/>
              </a:rPr>
              <a:t> </a:t>
            </a:r>
            <a:r>
              <a:rPr lang="zh-CN" altLang="en-US" sz="2400" b="1" dirty="0" smtClean="0">
                <a:solidFill>
                  <a:srgbClr val="0000CC"/>
                </a:solidFill>
                <a:latin typeface="黑体" pitchFamily="2" charset="-122"/>
                <a:ea typeface="黑体" pitchFamily="2" charset="-122"/>
              </a:rPr>
              <a:t>2009：核定编制290人</a:t>
            </a:r>
          </a:p>
          <a:p>
            <a:pPr algn="just" eaLnBrk="1" hangingPunct="1">
              <a:lnSpc>
                <a:spcPct val="140000"/>
              </a:lnSpc>
              <a:spcBef>
                <a:spcPct val="15000"/>
              </a:spcBef>
              <a:spcAft>
                <a:spcPct val="5000"/>
              </a:spcAft>
              <a:buFontTx/>
              <a:buNone/>
            </a:pPr>
            <a:r>
              <a:rPr lang="zh-CN" altLang="en-US" sz="2400" b="1" dirty="0" smtClean="0">
                <a:solidFill>
                  <a:srgbClr val="0000CC"/>
                </a:solidFill>
                <a:latin typeface="黑体" pitchFamily="2" charset="-122"/>
                <a:ea typeface="黑体" pitchFamily="2" charset="-122"/>
              </a:rPr>
              <a:t>     2013：中国农科院创新工程首批试点</a:t>
            </a:r>
          </a:p>
        </p:txBody>
      </p:sp>
      <p:pic>
        <p:nvPicPr>
          <p:cNvPr id="21507" name="Picture 5" descr="DSCN3268"/>
          <p:cNvPicPr>
            <a:picLocks noGrp="1" noChangeAspect="1" noChangeArrowheads="1"/>
          </p:cNvPicPr>
          <p:nvPr>
            <p:ph sz="quarter" idx="4294967295"/>
          </p:nvPr>
        </p:nvPicPr>
        <p:blipFill>
          <a:blip r:embed="rId2"/>
          <a:srcRect/>
          <a:stretch>
            <a:fillRect/>
          </a:stretch>
        </p:blipFill>
        <p:spPr>
          <a:xfrm>
            <a:off x="6804025" y="1879600"/>
            <a:ext cx="2028825" cy="2701925"/>
          </a:xfrm>
        </p:spPr>
      </p:pic>
      <p:sp>
        <p:nvSpPr>
          <p:cNvPr id="21508" name="Line 5"/>
          <p:cNvSpPr>
            <a:spLocks noChangeShapeType="1"/>
          </p:cNvSpPr>
          <p:nvPr/>
        </p:nvSpPr>
        <p:spPr bwMode="auto">
          <a:xfrm>
            <a:off x="0" y="1196975"/>
            <a:ext cx="9144000" cy="0"/>
          </a:xfrm>
          <a:prstGeom prst="line">
            <a:avLst/>
          </a:prstGeom>
          <a:noFill/>
          <a:ln w="57150" cmpd="thinThick">
            <a:solidFill>
              <a:srgbClr val="FF0000"/>
            </a:solidFill>
            <a:round/>
            <a:headEnd/>
            <a:tailEnd/>
          </a:ln>
        </p:spPr>
        <p:txBody>
          <a:bodyPr/>
          <a:lstStyle/>
          <a:p>
            <a:endParaRPr lang="zh-CN" altLang="en-US"/>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2" descr="Hilmer S"/>
          <p:cNvPicPr>
            <a:picLocks noChangeAspect="1" noChangeArrowheads="1"/>
          </p:cNvPicPr>
          <p:nvPr/>
        </p:nvPicPr>
        <p:blipFill>
          <a:blip r:embed="rId2">
            <a:lum bright="12000" contrast="18000"/>
          </a:blip>
          <a:srcRect/>
          <a:stretch>
            <a:fillRect/>
          </a:stretch>
        </p:blipFill>
        <p:spPr bwMode="auto">
          <a:xfrm>
            <a:off x="1350963" y="1449388"/>
            <a:ext cx="6486525" cy="4311650"/>
          </a:xfrm>
          <a:prstGeom prst="rect">
            <a:avLst/>
          </a:prstGeom>
          <a:noFill/>
          <a:ln w="9525">
            <a:noFill/>
            <a:miter lim="800000"/>
            <a:headEnd/>
            <a:tailEnd/>
          </a:ln>
        </p:spPr>
      </p:pic>
      <p:sp>
        <p:nvSpPr>
          <p:cNvPr id="63490" name="Rectangle 3"/>
          <p:cNvSpPr>
            <a:spLocks noChangeArrowheads="1"/>
          </p:cNvSpPr>
          <p:nvPr/>
        </p:nvSpPr>
        <p:spPr bwMode="auto">
          <a:xfrm>
            <a:off x="1901825" y="5916613"/>
            <a:ext cx="5516563" cy="457200"/>
          </a:xfrm>
          <a:prstGeom prst="rect">
            <a:avLst/>
          </a:prstGeom>
          <a:noFill/>
          <a:ln w="9525">
            <a:noFill/>
            <a:miter lim="800000"/>
            <a:headEnd/>
            <a:tailEnd/>
          </a:ln>
        </p:spPr>
        <p:txBody>
          <a:bodyPr wrap="none" anchor="ctr">
            <a:spAutoFit/>
          </a:bodyPr>
          <a:lstStyle/>
          <a:p>
            <a:pPr algn="ctr"/>
            <a:r>
              <a:rPr lang="zh-CN" altLang="en-US" sz="2400" b="1">
                <a:latin typeface="黑体" pitchFamily="2" charset="-122"/>
                <a:ea typeface="黑体" pitchFamily="2" charset="-122"/>
              </a:rPr>
              <a:t>特聘专家</a:t>
            </a:r>
            <a:r>
              <a:rPr lang="en-US" altLang="zh-CN" sz="2400" b="1">
                <a:latin typeface="黑体" pitchFamily="2" charset="-122"/>
                <a:ea typeface="黑体" pitchFamily="2" charset="-122"/>
              </a:rPr>
              <a:t>Hilmer S. </a:t>
            </a:r>
            <a:r>
              <a:rPr lang="zh-CN" altLang="en-US" sz="2400" b="1">
                <a:latin typeface="黑体" pitchFamily="2" charset="-122"/>
                <a:ea typeface="黑体" pitchFamily="2" charset="-122"/>
              </a:rPr>
              <a:t>获国家</a:t>
            </a:r>
            <a:r>
              <a:rPr lang="zh-CN" altLang="en-US" sz="2400" b="1">
                <a:latin typeface="宋体" charset="-122"/>
                <a:ea typeface="黑体" pitchFamily="2" charset="-122"/>
              </a:rPr>
              <a:t>“</a:t>
            </a:r>
            <a:r>
              <a:rPr lang="zh-CN" altLang="en-US" sz="2400" b="1">
                <a:latin typeface="黑体" pitchFamily="2" charset="-122"/>
                <a:ea typeface="黑体" pitchFamily="2" charset="-122"/>
              </a:rPr>
              <a:t>友谊奖</a:t>
            </a:r>
            <a:r>
              <a:rPr lang="zh-CN" altLang="en-US" sz="2400" b="1">
                <a:latin typeface="宋体" charset="-122"/>
                <a:ea typeface="黑体" pitchFamily="2" charset="-122"/>
              </a:rPr>
              <a:t>”</a:t>
            </a:r>
            <a:r>
              <a:rPr lang="zh-CN" altLang="en-US" sz="1800" b="1">
                <a:latin typeface="宋体" charset="-122"/>
                <a:ea typeface="宋体" charset="-122"/>
              </a:rPr>
              <a:t> </a:t>
            </a:r>
          </a:p>
        </p:txBody>
      </p:sp>
      <p:sp>
        <p:nvSpPr>
          <p:cNvPr id="63491" name="Text Box 4"/>
          <p:cNvSpPr txBox="1">
            <a:spLocks noChangeArrowheads="1"/>
          </p:cNvSpPr>
          <p:nvPr/>
        </p:nvSpPr>
        <p:spPr bwMode="auto">
          <a:xfrm>
            <a:off x="381000" y="533400"/>
            <a:ext cx="8382000" cy="512763"/>
          </a:xfrm>
          <a:prstGeom prst="rect">
            <a:avLst/>
          </a:prstGeom>
          <a:noFill/>
          <a:ln w="9525">
            <a:noFill/>
            <a:miter lim="800000"/>
            <a:headEnd/>
            <a:tailEnd/>
          </a:ln>
        </p:spPr>
        <p:txBody>
          <a:bodyPr>
            <a:spAutoFit/>
          </a:bodyPr>
          <a:lstStyle/>
          <a:p>
            <a:pPr algn="ctr">
              <a:lnSpc>
                <a:spcPct val="115000"/>
              </a:lnSpc>
            </a:pPr>
            <a:r>
              <a:rPr lang="zh-CN" altLang="en-US" sz="2400" b="1">
                <a:solidFill>
                  <a:srgbClr val="2F17E3"/>
                </a:solidFill>
                <a:latin typeface="黑体" pitchFamily="2" charset="-122"/>
                <a:ea typeface="黑体" pitchFamily="2" charset="-122"/>
              </a:rPr>
              <a:t>荣获</a:t>
            </a:r>
            <a:r>
              <a:rPr lang="zh-CN" altLang="en-US" sz="2400" b="1">
                <a:solidFill>
                  <a:srgbClr val="2F17E3"/>
                </a:solidFill>
                <a:latin typeface="宋体" charset="-122"/>
                <a:ea typeface="黑体" pitchFamily="2" charset="-122"/>
              </a:rPr>
              <a:t>“</a:t>
            </a:r>
            <a:r>
              <a:rPr lang="zh-CN" altLang="en-US" sz="2400" b="1">
                <a:solidFill>
                  <a:srgbClr val="2F17E3"/>
                </a:solidFill>
                <a:latin typeface="黑体" pitchFamily="2" charset="-122"/>
                <a:ea typeface="黑体" pitchFamily="2" charset="-122"/>
              </a:rPr>
              <a:t>国家引进国外智力先进单位</a:t>
            </a:r>
            <a:r>
              <a:rPr lang="zh-CN" altLang="en-US" sz="2400" b="1">
                <a:solidFill>
                  <a:srgbClr val="2F17E3"/>
                </a:solidFill>
                <a:latin typeface="宋体" charset="-122"/>
                <a:ea typeface="黑体" pitchFamily="2" charset="-122"/>
              </a:rPr>
              <a:t>”</a:t>
            </a:r>
            <a:r>
              <a:rPr lang="zh-CN" altLang="en-US" sz="2400" b="1">
                <a:solidFill>
                  <a:srgbClr val="2F17E3"/>
                </a:solidFill>
                <a:latin typeface="黑体" pitchFamily="2" charset="-122"/>
                <a:ea typeface="黑体" pitchFamily="2" charset="-122"/>
              </a:rPr>
              <a:t>称号</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2" descr="罗平1"/>
          <p:cNvPicPr>
            <a:picLocks noGrp="1" noChangeAspect="1" noChangeArrowheads="1"/>
          </p:cNvPicPr>
          <p:nvPr>
            <p:ph idx="4294967295"/>
          </p:nvPr>
        </p:nvPicPr>
        <p:blipFill>
          <a:blip r:embed="rId3">
            <a:lum bright="18000" contrast="-6000"/>
          </a:blip>
          <a:srcRect/>
          <a:stretch>
            <a:fillRect/>
          </a:stretch>
        </p:blipFill>
        <p:spPr>
          <a:xfrm>
            <a:off x="-15875" y="0"/>
            <a:ext cx="9197975" cy="6884988"/>
          </a:xfrm>
        </p:spPr>
      </p:pic>
      <p:sp>
        <p:nvSpPr>
          <p:cNvPr id="69634" name="Text Box 3"/>
          <p:cNvSpPr txBox="1">
            <a:spLocks noChangeArrowheads="1"/>
          </p:cNvSpPr>
          <p:nvPr/>
        </p:nvSpPr>
        <p:spPr bwMode="auto">
          <a:xfrm>
            <a:off x="285750" y="2714625"/>
            <a:ext cx="8643938" cy="1200329"/>
          </a:xfrm>
          <a:prstGeom prst="rect">
            <a:avLst/>
          </a:prstGeom>
          <a:noFill/>
          <a:ln w="9525">
            <a:noFill/>
            <a:miter lim="800000"/>
            <a:headEnd/>
            <a:tailEnd/>
          </a:ln>
        </p:spPr>
        <p:txBody>
          <a:bodyPr>
            <a:spAutoFit/>
          </a:bodyPr>
          <a:lstStyle/>
          <a:p>
            <a:pPr algn="ctr"/>
            <a:r>
              <a:rPr lang="zh-CN" altLang="en-US" sz="3600" b="1" dirty="0" smtClean="0">
                <a:solidFill>
                  <a:srgbClr val="FF0000"/>
                </a:solidFill>
                <a:latin typeface="黑体" pitchFamily="2" charset="-122"/>
                <a:ea typeface="黑体" pitchFamily="2" charset="-122"/>
              </a:rPr>
              <a:t>三</a:t>
            </a:r>
            <a:r>
              <a:rPr lang="zh-CN" altLang="en-US" sz="3600" b="1" dirty="0" smtClean="0">
                <a:solidFill>
                  <a:srgbClr val="FF0000"/>
                </a:solidFill>
                <a:latin typeface="黑体" pitchFamily="2" charset="-122"/>
                <a:ea typeface="黑体" pitchFamily="2" charset="-122"/>
              </a:rPr>
              <a:t>、</a:t>
            </a:r>
            <a:r>
              <a:rPr lang="zh-CN" altLang="en-US" sz="3600" b="1" dirty="0" smtClean="0">
                <a:solidFill>
                  <a:srgbClr val="FF0000"/>
                </a:solidFill>
                <a:latin typeface="黑体" pitchFamily="2" charset="-122"/>
                <a:ea typeface="黑体" pitchFamily="2" charset="-122"/>
              </a:rPr>
              <a:t>关于</a:t>
            </a:r>
            <a:r>
              <a:rPr lang="zh-CN" altLang="en-US" sz="3600" b="1" dirty="0">
                <a:solidFill>
                  <a:srgbClr val="FF0000"/>
                </a:solidFill>
                <a:latin typeface="黑体" pitchFamily="2" charset="-122"/>
                <a:ea typeface="黑体" pitchFamily="2" charset="-122"/>
              </a:rPr>
              <a:t>现代研究所条件建设标准的思考</a:t>
            </a:r>
          </a:p>
          <a:p>
            <a:pPr algn="ctr"/>
            <a:endParaRPr lang="zh-CN" altLang="en-US" sz="3600" dirty="0">
              <a:solidFill>
                <a:srgbClr val="FF0000"/>
              </a:solidFill>
              <a:ea typeface="黑体" pitchFamily="2" charset="-122"/>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r>
              <a:rPr lang="zh-CN" altLang="en-US" b="1" dirty="0" smtClean="0">
                <a:solidFill>
                  <a:srgbClr val="2F17E3"/>
                </a:solidFill>
                <a:latin typeface="黑体" pitchFamily="2" charset="-122"/>
                <a:ea typeface="黑体" pitchFamily="2" charset="-122"/>
              </a:rPr>
              <a:t>三、</a:t>
            </a:r>
            <a:r>
              <a:rPr lang="zh-CN" altLang="en-US" b="1" dirty="0">
                <a:solidFill>
                  <a:srgbClr val="2F17E3"/>
                </a:solidFill>
                <a:latin typeface="黑体" pitchFamily="2" charset="-122"/>
                <a:ea typeface="黑体" pitchFamily="2" charset="-122"/>
              </a:rPr>
              <a:t>关于现代研究所条件建设标准的思考</a:t>
            </a:r>
          </a:p>
        </p:txBody>
      </p:sp>
      <p:sp>
        <p:nvSpPr>
          <p:cNvPr id="70658"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graphicFrame>
        <p:nvGraphicFramePr>
          <p:cNvPr id="4" name="图示 3"/>
          <p:cNvGraphicFramePr/>
          <p:nvPr/>
        </p:nvGraphicFramePr>
        <p:xfrm>
          <a:off x="899592" y="1916832"/>
          <a:ext cx="756084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D:\德国ppt\IMG_5539.JPG"/>
          <p:cNvPicPr>
            <a:picLocks noGrp="1" noChangeAspect="1" noChangeArrowheads="1"/>
          </p:cNvPicPr>
          <p:nvPr>
            <p:ph idx="4294967295"/>
          </p:nvPr>
        </p:nvPicPr>
        <p:blipFill>
          <a:blip r:embed="rId2"/>
          <a:srcRect/>
          <a:stretch>
            <a:fillRect/>
          </a:stretch>
        </p:blipFill>
        <p:spPr>
          <a:xfrm>
            <a:off x="-468313" y="-14288"/>
            <a:ext cx="10307638" cy="6872288"/>
          </a:xfrm>
        </p:spPr>
      </p:pic>
    </p:spTree>
  </p:cSld>
  <p:clrMapOvr>
    <a:masterClrMapping/>
  </p:clrMapOvr>
  <p:transition advClick="0" advTm="4000">
    <p:random/>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74754" name="TextBox 4"/>
          <p:cNvSpPr txBox="1">
            <a:spLocks noChangeArrowheads="1"/>
          </p:cNvSpPr>
          <p:nvPr/>
        </p:nvSpPr>
        <p:spPr bwMode="auto">
          <a:xfrm>
            <a:off x="684213" y="1773238"/>
            <a:ext cx="7775575" cy="3970318"/>
          </a:xfrm>
          <a:prstGeom prst="rect">
            <a:avLst/>
          </a:prstGeom>
          <a:noFill/>
          <a:ln w="9525">
            <a:noFill/>
            <a:miter lim="800000"/>
            <a:headEnd/>
            <a:tailEnd/>
          </a:ln>
        </p:spPr>
        <p:txBody>
          <a:bodyPr>
            <a:spAutoFit/>
          </a:bodyPr>
          <a:lstStyle/>
          <a:p>
            <a:r>
              <a:rPr lang="zh-CN" altLang="en-US" sz="2400" dirty="0" smtClean="0">
                <a:latin typeface="黑体" pitchFamily="2" charset="-122"/>
                <a:ea typeface="黑体" pitchFamily="2" charset="-122"/>
              </a:rPr>
              <a:t>    要思考现代研究所条件建设的标准，首先要思考什么是现代研究所，它具备什么特征？</a:t>
            </a:r>
            <a:endParaRPr lang="en-US" altLang="zh-CN" sz="2400" dirty="0" smtClean="0">
              <a:latin typeface="黑体" pitchFamily="2" charset="-122"/>
              <a:ea typeface="黑体" pitchFamily="2" charset="-122"/>
            </a:endParaRPr>
          </a:p>
          <a:p>
            <a:endParaRPr lang="en-US" altLang="zh-CN" sz="2400" dirty="0" smtClean="0">
              <a:latin typeface="黑体" pitchFamily="2" charset="-122"/>
              <a:ea typeface="黑体" pitchFamily="2" charset="-122"/>
            </a:endParaRPr>
          </a:p>
          <a:p>
            <a:r>
              <a:rPr lang="en-US" altLang="zh-CN" sz="2400" dirty="0" smtClean="0">
                <a:solidFill>
                  <a:srgbClr val="FF0000"/>
                </a:solidFill>
                <a:latin typeface="黑体" pitchFamily="2" charset="-122"/>
                <a:ea typeface="黑体" pitchFamily="2" charset="-122"/>
              </a:rPr>
              <a:t>1</a:t>
            </a:r>
            <a:r>
              <a:rPr lang="zh-CN" altLang="en-US" sz="2400" dirty="0">
                <a:solidFill>
                  <a:srgbClr val="FF0000"/>
                </a:solidFill>
                <a:latin typeface="黑体" pitchFamily="2" charset="-122"/>
                <a:ea typeface="黑体" pitchFamily="2" charset="-122"/>
              </a:rPr>
              <a:t>、体现产业特点</a:t>
            </a:r>
            <a:endParaRPr lang="en-US" altLang="zh-CN" sz="2400" dirty="0">
              <a:solidFill>
                <a:srgbClr val="FF0000"/>
              </a:solidFill>
              <a:latin typeface="黑体" pitchFamily="2" charset="-122"/>
              <a:ea typeface="黑体" pitchFamily="2" charset="-122"/>
            </a:endParaRPr>
          </a:p>
          <a:p>
            <a:pPr>
              <a:buClr>
                <a:srgbClr val="FF0000"/>
              </a:buClr>
              <a:buFont typeface="Wingdings" pitchFamily="2" charset="2"/>
              <a:buChar char="Ø"/>
            </a:pPr>
            <a:r>
              <a:rPr lang="zh-CN" altLang="en-US" sz="2400" dirty="0">
                <a:solidFill>
                  <a:srgbClr val="0000CC"/>
                </a:solidFill>
                <a:latin typeface="黑体" pitchFamily="2" charset="-122"/>
                <a:ea typeface="黑体" pitchFamily="2" charset="-122"/>
              </a:rPr>
              <a:t> </a:t>
            </a:r>
            <a:r>
              <a:rPr lang="zh-CN" altLang="en-US" sz="2400" dirty="0" smtClean="0">
                <a:solidFill>
                  <a:srgbClr val="0000CC"/>
                </a:solidFill>
                <a:latin typeface="黑体" pitchFamily="2" charset="-122"/>
                <a:ea typeface="黑体" pitchFamily="2" charset="-122"/>
              </a:rPr>
              <a:t>体现</a:t>
            </a:r>
            <a:r>
              <a:rPr lang="zh-CN" altLang="en-US" sz="2400" dirty="0">
                <a:solidFill>
                  <a:srgbClr val="0000CC"/>
                </a:solidFill>
                <a:latin typeface="黑体" pitchFamily="2" charset="-122"/>
                <a:ea typeface="黑体" pitchFamily="2" charset="-122"/>
              </a:rPr>
              <a:t>农业公共性、基础性、社会性特征</a:t>
            </a:r>
            <a:endParaRPr lang="en-US" altLang="zh-CN" sz="2400" dirty="0">
              <a:solidFill>
                <a:srgbClr val="0000CC"/>
              </a:solidFill>
              <a:latin typeface="黑体" pitchFamily="2" charset="-122"/>
              <a:ea typeface="黑体" pitchFamily="2" charset="-122"/>
            </a:endParaRPr>
          </a:p>
          <a:p>
            <a:pPr>
              <a:buClr>
                <a:srgbClr val="FF0000"/>
              </a:buClr>
              <a:buFont typeface="Wingdings" pitchFamily="2" charset="2"/>
              <a:buChar char="Ø"/>
            </a:pPr>
            <a:r>
              <a:rPr lang="zh-CN" altLang="en-US" sz="2400" dirty="0">
                <a:solidFill>
                  <a:srgbClr val="0000CC"/>
                </a:solidFill>
                <a:latin typeface="黑体" pitchFamily="2" charset="-122"/>
                <a:ea typeface="黑体" pitchFamily="2" charset="-122"/>
              </a:rPr>
              <a:t> </a:t>
            </a:r>
            <a:r>
              <a:rPr lang="zh-CN" altLang="en-US" sz="2400" dirty="0" smtClean="0">
                <a:solidFill>
                  <a:srgbClr val="0000CC"/>
                </a:solidFill>
                <a:latin typeface="黑体" pitchFamily="2" charset="-122"/>
                <a:ea typeface="黑体" pitchFamily="2" charset="-122"/>
              </a:rPr>
              <a:t>体现</a:t>
            </a:r>
            <a:r>
              <a:rPr lang="zh-CN" altLang="en-US" sz="2400" dirty="0">
                <a:solidFill>
                  <a:srgbClr val="0000CC"/>
                </a:solidFill>
                <a:latin typeface="黑体" pitchFamily="2" charset="-122"/>
                <a:ea typeface="黑体" pitchFamily="2" charset="-122"/>
              </a:rPr>
              <a:t>农业区域性、专业性、周期性和产业关联性</a:t>
            </a:r>
            <a:endParaRPr lang="en-US" altLang="zh-CN" sz="2400" dirty="0">
              <a:solidFill>
                <a:srgbClr val="0000CC"/>
              </a:solidFill>
              <a:latin typeface="黑体" pitchFamily="2" charset="-122"/>
              <a:ea typeface="黑体" pitchFamily="2" charset="-122"/>
            </a:endParaRPr>
          </a:p>
          <a:p>
            <a:pPr>
              <a:lnSpc>
                <a:spcPct val="150000"/>
              </a:lnSpc>
            </a:pPr>
            <a:r>
              <a:rPr lang="en-US" altLang="zh-CN" sz="2400" dirty="0">
                <a:solidFill>
                  <a:srgbClr val="FF0000"/>
                </a:solidFill>
                <a:latin typeface="黑体" pitchFamily="2" charset="-122"/>
                <a:ea typeface="黑体" pitchFamily="2" charset="-122"/>
              </a:rPr>
              <a:t>2</a:t>
            </a:r>
            <a:r>
              <a:rPr lang="zh-CN" altLang="en-US" sz="2400" dirty="0">
                <a:solidFill>
                  <a:srgbClr val="FF0000"/>
                </a:solidFill>
                <a:latin typeface="黑体" pitchFamily="2" charset="-122"/>
                <a:ea typeface="黑体" pitchFamily="2" charset="-122"/>
              </a:rPr>
              <a:t>、</a:t>
            </a:r>
            <a:r>
              <a:rPr lang="zh-CN" altLang="en-US" sz="2400" dirty="0" smtClean="0">
                <a:solidFill>
                  <a:srgbClr val="FF0000"/>
                </a:solidFill>
                <a:latin typeface="黑体" pitchFamily="2" charset="-122"/>
                <a:ea typeface="黑体" pitchFamily="2" charset="-122"/>
              </a:rPr>
              <a:t>体现现代化特征</a:t>
            </a:r>
            <a:endParaRPr lang="en-US" altLang="zh-CN" sz="2400" dirty="0">
              <a:solidFill>
                <a:srgbClr val="FF0000"/>
              </a:solidFill>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 建立</a:t>
            </a:r>
            <a:r>
              <a:rPr lang="zh-CN" altLang="en-US" sz="2400" dirty="0">
                <a:solidFill>
                  <a:srgbClr val="0000CC"/>
                </a:solidFill>
                <a:latin typeface="黑体" pitchFamily="2" charset="-122"/>
                <a:ea typeface="黑体" pitchFamily="2" charset="-122"/>
              </a:rPr>
              <a:t>国际化产业科技参照系，凝练最终目标和方向</a:t>
            </a:r>
          </a:p>
          <a:p>
            <a:pPr>
              <a:lnSpc>
                <a:spcPct val="1500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 体现</a:t>
            </a:r>
            <a:r>
              <a:rPr lang="zh-CN" altLang="en-US" sz="2400" dirty="0">
                <a:solidFill>
                  <a:srgbClr val="0000CC"/>
                </a:solidFill>
                <a:latin typeface="黑体" pitchFamily="2" charset="-122"/>
                <a:ea typeface="黑体" pitchFamily="2" charset="-122"/>
              </a:rPr>
              <a:t>人才、科研、管理和环境的现代化</a:t>
            </a:r>
            <a:r>
              <a:rPr lang="zh-CN" altLang="en-US" sz="2400" dirty="0" smtClean="0">
                <a:solidFill>
                  <a:srgbClr val="0000CC"/>
                </a:solidFill>
                <a:latin typeface="黑体" pitchFamily="2" charset="-122"/>
                <a:ea typeface="黑体" pitchFamily="2" charset="-122"/>
              </a:rPr>
              <a:t>特征</a:t>
            </a:r>
            <a:endParaRPr lang="en-US" altLang="zh-CN" sz="2400" dirty="0">
              <a:solidFill>
                <a:srgbClr val="0000CC"/>
              </a:solidFill>
              <a:latin typeface="黑体" pitchFamily="2" charset="-122"/>
              <a:ea typeface="黑体" pitchFamily="2" charset="-122"/>
            </a:endParaRPr>
          </a:p>
        </p:txBody>
      </p:sp>
      <p:sp>
        <p:nvSpPr>
          <p:cNvPr id="74755" name="Rectangle 2"/>
          <p:cNvSpPr>
            <a:spLocks noChangeArrowheads="1"/>
          </p:cNvSpPr>
          <p:nvPr/>
        </p:nvSpPr>
        <p:spPr bwMode="auto">
          <a:xfrm>
            <a:off x="2214546" y="142852"/>
            <a:ext cx="4532315"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（一）现代研究所的特征</a:t>
            </a:r>
            <a:endParaRPr lang="zh-CN" altLang="en-US" dirty="0">
              <a:solidFill>
                <a:srgbClr val="2F17E3"/>
              </a:solidFil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ChangeArrowheads="1"/>
          </p:cNvSpPr>
          <p:nvPr/>
        </p:nvSpPr>
        <p:spPr bwMode="auto">
          <a:xfrm>
            <a:off x="2071670" y="214290"/>
            <a:ext cx="4246563"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（一）现代研究所的特征</a:t>
            </a:r>
            <a:endParaRPr lang="zh-CN" altLang="en-US" dirty="0">
              <a:solidFill>
                <a:srgbClr val="2F17E3"/>
              </a:solidFill>
            </a:endParaRPr>
          </a:p>
        </p:txBody>
      </p:sp>
      <p:sp>
        <p:nvSpPr>
          <p:cNvPr id="75778"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75779" name="TextBox 4"/>
          <p:cNvSpPr txBox="1">
            <a:spLocks noChangeArrowheads="1"/>
          </p:cNvSpPr>
          <p:nvPr/>
        </p:nvSpPr>
        <p:spPr bwMode="auto">
          <a:xfrm>
            <a:off x="714348" y="3441680"/>
            <a:ext cx="7775575" cy="2862322"/>
          </a:xfrm>
          <a:prstGeom prst="rect">
            <a:avLst/>
          </a:prstGeom>
          <a:noFill/>
          <a:ln w="9525">
            <a:noFill/>
            <a:miter lim="800000"/>
            <a:headEnd/>
            <a:tailEnd/>
          </a:ln>
        </p:spPr>
        <p:txBody>
          <a:bodyPr>
            <a:spAutoFit/>
          </a:bodyPr>
          <a:lstStyle/>
          <a:p>
            <a:pPr>
              <a:lnSpc>
                <a:spcPct val="150000"/>
              </a:lnSpc>
              <a:buClr>
                <a:srgbClr val="FF0000"/>
              </a:buClr>
              <a:buFont typeface="Wingdings" pitchFamily="2" charset="2"/>
              <a:buChar char="Ø"/>
            </a:pPr>
            <a:r>
              <a:rPr lang="zh-CN" altLang="en-US" sz="2400" dirty="0">
                <a:solidFill>
                  <a:srgbClr val="2F17E3"/>
                </a:solidFill>
                <a:latin typeface="黑体" pitchFamily="2" charset="-122"/>
                <a:ea typeface="黑体" pitchFamily="2" charset="-122"/>
              </a:rPr>
              <a:t>体现农业机械化</a:t>
            </a:r>
            <a:r>
              <a:rPr lang="zh-CN" altLang="en-US" sz="2400" dirty="0" smtClean="0">
                <a:solidFill>
                  <a:srgbClr val="2F17E3"/>
                </a:solidFill>
                <a:latin typeface="黑体" pitchFamily="2" charset="-122"/>
                <a:ea typeface="黑体" pitchFamily="2" charset="-122"/>
              </a:rPr>
              <a:t>、规模化</a:t>
            </a:r>
            <a:r>
              <a:rPr lang="zh-CN" altLang="en-US" sz="2400" dirty="0">
                <a:solidFill>
                  <a:srgbClr val="2F17E3"/>
                </a:solidFill>
                <a:latin typeface="黑体" pitchFamily="2" charset="-122"/>
                <a:ea typeface="黑体" pitchFamily="2" charset="-122"/>
              </a:rPr>
              <a:t>、标准化和优质高效产业化的</a:t>
            </a:r>
            <a:r>
              <a:rPr lang="zh-CN" altLang="en-US" sz="2400" dirty="0" smtClean="0">
                <a:solidFill>
                  <a:srgbClr val="2F17E3"/>
                </a:solidFill>
                <a:latin typeface="黑体" pitchFamily="2" charset="-122"/>
                <a:ea typeface="黑体" pitchFamily="2" charset="-122"/>
              </a:rPr>
              <a:t>特征信息化、</a:t>
            </a:r>
            <a:endParaRPr lang="zh-CN" altLang="en-US" sz="2400" dirty="0">
              <a:solidFill>
                <a:srgbClr val="2F17E3"/>
              </a:solidFill>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a:solidFill>
                  <a:srgbClr val="FF0000"/>
                </a:solidFill>
                <a:latin typeface="黑体" pitchFamily="2" charset="-122"/>
                <a:ea typeface="黑体" pitchFamily="2" charset="-122"/>
              </a:rPr>
              <a:t>为</a:t>
            </a:r>
            <a:r>
              <a:rPr lang="zh-CN" altLang="en-US" sz="2400" dirty="0">
                <a:solidFill>
                  <a:srgbClr val="FF0000"/>
                </a:solidFill>
                <a:ea typeface="黑体" pitchFamily="2" charset="-122"/>
              </a:rPr>
              <a:t>“</a:t>
            </a:r>
            <a:r>
              <a:rPr lang="zh-CN" altLang="en-US" sz="2400" dirty="0">
                <a:solidFill>
                  <a:srgbClr val="FF0000"/>
                </a:solidFill>
                <a:latin typeface="黑体" pitchFamily="2" charset="-122"/>
                <a:ea typeface="黑体" pitchFamily="2" charset="-122"/>
              </a:rPr>
              <a:t>四化同步</a:t>
            </a:r>
            <a:r>
              <a:rPr lang="zh-CN" altLang="en-US" sz="2400" dirty="0">
                <a:solidFill>
                  <a:srgbClr val="FF0000"/>
                </a:solidFill>
                <a:ea typeface="黑体" pitchFamily="2" charset="-122"/>
              </a:rPr>
              <a:t>”</a:t>
            </a:r>
            <a:r>
              <a:rPr lang="zh-CN" altLang="en-US" sz="2400" dirty="0">
                <a:solidFill>
                  <a:srgbClr val="FF0000"/>
                </a:solidFill>
                <a:latin typeface="黑体" pitchFamily="2" charset="-122"/>
                <a:ea typeface="黑体" pitchFamily="2" charset="-122"/>
              </a:rPr>
              <a:t>（工业化、信息化、城镇化、农业现代化</a:t>
            </a:r>
            <a:r>
              <a:rPr lang="zh-CN" altLang="en-US" sz="2400" dirty="0" smtClean="0">
                <a:solidFill>
                  <a:srgbClr val="FF0000"/>
                </a:solidFill>
                <a:latin typeface="黑体" pitchFamily="2" charset="-122"/>
                <a:ea typeface="黑体" pitchFamily="2" charset="-122"/>
              </a:rPr>
              <a:t>）、资源节约型、环境友好型社会建设提供技术与智力支撑、示范与服务保障</a:t>
            </a:r>
            <a:endParaRPr lang="en-US" altLang="zh-CN" sz="2400" dirty="0">
              <a:solidFill>
                <a:srgbClr val="FF0000"/>
              </a:solidFill>
              <a:latin typeface="黑体" pitchFamily="2" charset="-122"/>
              <a:ea typeface="黑体" pitchFamily="2" charset="-122"/>
            </a:endParaRPr>
          </a:p>
        </p:txBody>
      </p:sp>
      <p:sp>
        <p:nvSpPr>
          <p:cNvPr id="75780" name="Text Box 6"/>
          <p:cNvSpPr txBox="1">
            <a:spLocks noChangeArrowheads="1"/>
          </p:cNvSpPr>
          <p:nvPr/>
        </p:nvSpPr>
        <p:spPr bwMode="auto">
          <a:xfrm>
            <a:off x="714348" y="1285860"/>
            <a:ext cx="7537641" cy="2123658"/>
          </a:xfrm>
          <a:prstGeom prst="rect">
            <a:avLst/>
          </a:prstGeom>
          <a:noFill/>
          <a:ln w="9525">
            <a:noFill/>
            <a:miter lim="800000"/>
            <a:headEnd/>
            <a:tailEnd/>
          </a:ln>
        </p:spPr>
        <p:txBody>
          <a:bodyPr wrap="none">
            <a:spAutoFit/>
          </a:bodyPr>
          <a:lstStyle/>
          <a:p>
            <a:pPr>
              <a:lnSpc>
                <a:spcPct val="150000"/>
              </a:lnSpc>
            </a:pPr>
            <a:r>
              <a:rPr lang="en-US" altLang="zh-CN" sz="2400" dirty="0" smtClean="0">
                <a:solidFill>
                  <a:srgbClr val="FF0000"/>
                </a:solidFill>
                <a:latin typeface="黑体" pitchFamily="2" charset="-122"/>
                <a:ea typeface="黑体" pitchFamily="2" charset="-122"/>
              </a:rPr>
              <a:t>3</a:t>
            </a:r>
            <a:r>
              <a:rPr lang="zh-CN" altLang="en-US" sz="2400" dirty="0" smtClean="0">
                <a:solidFill>
                  <a:srgbClr val="FF0000"/>
                </a:solidFill>
                <a:latin typeface="黑体" pitchFamily="2" charset="-122"/>
                <a:ea typeface="黑体" pitchFamily="2" charset="-122"/>
              </a:rPr>
              <a:t>、体现研究创新特色</a:t>
            </a:r>
          </a:p>
          <a:p>
            <a:pPr>
              <a:lnSpc>
                <a:spcPct val="1500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现代化研究所有行业、学科、生态特色</a:t>
            </a:r>
          </a:p>
          <a:p>
            <a:pPr>
              <a:lnSpc>
                <a:spcPct val="1500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体现引领学科、协同创新、与时俱进和持续发展能力</a:t>
            </a:r>
          </a:p>
          <a:p>
            <a:r>
              <a:rPr lang="en-US" altLang="zh-CN" sz="2400" dirty="0" smtClean="0">
                <a:solidFill>
                  <a:srgbClr val="FF0000"/>
                </a:solidFill>
                <a:latin typeface="黑体" pitchFamily="2" charset="-122"/>
                <a:ea typeface="黑体" pitchFamily="2" charset="-122"/>
              </a:rPr>
              <a:t>4</a:t>
            </a:r>
            <a:r>
              <a:rPr lang="zh-CN" altLang="en-US" sz="2400" dirty="0">
                <a:solidFill>
                  <a:srgbClr val="FF0000"/>
                </a:solidFill>
                <a:latin typeface="黑体" pitchFamily="2" charset="-122"/>
                <a:ea typeface="黑体" pitchFamily="2" charset="-122"/>
              </a:rPr>
              <a:t>、</a:t>
            </a:r>
            <a:r>
              <a:rPr lang="zh-CN" altLang="en-US" sz="2400" dirty="0" smtClean="0">
                <a:solidFill>
                  <a:srgbClr val="FF0000"/>
                </a:solidFill>
                <a:latin typeface="黑体" pitchFamily="2" charset="-122"/>
                <a:ea typeface="黑体" pitchFamily="2" charset="-122"/>
              </a:rPr>
              <a:t>体现支撑社会经济发展特点</a:t>
            </a:r>
            <a:endParaRPr lang="zh-CN" altLang="en-US" sz="2400" dirty="0">
              <a:solidFill>
                <a:srgbClr val="FF0000"/>
              </a:solidFill>
              <a:latin typeface="黑体" pitchFamily="2" charset="-122"/>
              <a:ea typeface="黑体" pitchFamily="2" charset="-122"/>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Line 3"/>
          <p:cNvSpPr>
            <a:spLocks noChangeShapeType="1"/>
          </p:cNvSpPr>
          <p:nvPr/>
        </p:nvSpPr>
        <p:spPr bwMode="auto">
          <a:xfrm>
            <a:off x="0" y="1196975"/>
            <a:ext cx="9144000" cy="0"/>
          </a:xfrm>
          <a:prstGeom prst="line">
            <a:avLst/>
          </a:prstGeom>
          <a:noFill/>
          <a:ln w="57150" cmpd="thickThin">
            <a:solidFill>
              <a:srgbClr val="FF0000"/>
            </a:solidFill>
            <a:round/>
            <a:headEnd/>
            <a:tailEnd/>
          </a:ln>
        </p:spPr>
        <p:txBody>
          <a:bodyPr/>
          <a:lstStyle/>
          <a:p>
            <a:endParaRPr lang="zh-CN" altLang="en-US"/>
          </a:p>
        </p:txBody>
      </p:sp>
      <p:sp>
        <p:nvSpPr>
          <p:cNvPr id="76802" name="Rectangle 4"/>
          <p:cNvSpPr>
            <a:spLocks noChangeArrowheads="1"/>
          </p:cNvSpPr>
          <p:nvPr/>
        </p:nvSpPr>
        <p:spPr bwMode="auto">
          <a:xfrm>
            <a:off x="468313" y="1196975"/>
            <a:ext cx="8280400" cy="590354"/>
          </a:xfrm>
          <a:prstGeom prst="rect">
            <a:avLst/>
          </a:prstGeom>
          <a:noFill/>
          <a:ln w="9525">
            <a:noFill/>
            <a:miter lim="800000"/>
            <a:headEnd/>
            <a:tailEnd/>
          </a:ln>
        </p:spPr>
        <p:txBody>
          <a:bodyPr>
            <a:spAutoFit/>
          </a:bodyPr>
          <a:lstStyle/>
          <a:p>
            <a:pPr>
              <a:lnSpc>
                <a:spcPct val="130000"/>
              </a:lnSpc>
              <a:spcBef>
                <a:spcPct val="50000"/>
              </a:spcBef>
            </a:pPr>
            <a:r>
              <a:rPr lang="zh-CN" altLang="en-US" dirty="0">
                <a:solidFill>
                  <a:srgbClr val="2F17E3"/>
                </a:solidFill>
                <a:ea typeface="黑体" pitchFamily="2" charset="-122"/>
              </a:rPr>
              <a:t> </a:t>
            </a:r>
            <a:r>
              <a:rPr lang="en-US" altLang="zh-CN" dirty="0">
                <a:solidFill>
                  <a:srgbClr val="2F17E3"/>
                </a:solidFill>
                <a:ea typeface="黑体" pitchFamily="2" charset="-122"/>
              </a:rPr>
              <a:t>1</a:t>
            </a:r>
            <a:r>
              <a:rPr lang="zh-CN" altLang="en-US" dirty="0" smtClean="0">
                <a:solidFill>
                  <a:srgbClr val="2F17E3"/>
                </a:solidFill>
                <a:ea typeface="黑体" pitchFamily="2" charset="-122"/>
              </a:rPr>
              <a:t>、支撑现代研究所建设来定位</a:t>
            </a:r>
            <a:endParaRPr lang="en-US" dirty="0">
              <a:solidFill>
                <a:srgbClr val="2F17E3"/>
              </a:solidFill>
              <a:ea typeface="黑体" pitchFamily="2" charset="-122"/>
            </a:endParaRPr>
          </a:p>
        </p:txBody>
      </p:sp>
      <p:sp>
        <p:nvSpPr>
          <p:cNvPr id="76803" name="Rectangle 5"/>
          <p:cNvSpPr>
            <a:spLocks noChangeArrowheads="1"/>
          </p:cNvSpPr>
          <p:nvPr/>
        </p:nvSpPr>
        <p:spPr bwMode="auto">
          <a:xfrm>
            <a:off x="539750" y="333375"/>
            <a:ext cx="8424863" cy="579438"/>
          </a:xfrm>
          <a:prstGeom prst="rect">
            <a:avLst/>
          </a:prstGeom>
          <a:noFill/>
          <a:ln w="9525">
            <a:noFill/>
            <a:miter lim="800000"/>
            <a:headEnd/>
            <a:tailEnd/>
          </a:ln>
        </p:spPr>
        <p:txBody>
          <a:bodyPr>
            <a:spAutoFit/>
          </a:bodyPr>
          <a:lstStyle/>
          <a:p>
            <a:r>
              <a:rPr lang="zh-CN" altLang="en-US" sz="3200">
                <a:solidFill>
                  <a:srgbClr val="2F17E3"/>
                </a:solidFill>
                <a:latin typeface="黑体" pitchFamily="2" charset="-122"/>
                <a:ea typeface="黑体" pitchFamily="2" charset="-122"/>
              </a:rPr>
              <a:t>（二）新形式下现代研究所的条件建设定位</a:t>
            </a:r>
            <a:endParaRPr lang="zh-CN" altLang="en-US" sz="3200">
              <a:solidFill>
                <a:srgbClr val="2F17E3"/>
              </a:solidFill>
            </a:endParaRPr>
          </a:p>
        </p:txBody>
      </p:sp>
      <p:sp>
        <p:nvSpPr>
          <p:cNvPr id="76804" name="Rectangle 6"/>
          <p:cNvSpPr>
            <a:spLocks noChangeArrowheads="1"/>
          </p:cNvSpPr>
          <p:nvPr/>
        </p:nvSpPr>
        <p:spPr bwMode="auto">
          <a:xfrm>
            <a:off x="611188" y="1844675"/>
            <a:ext cx="8229600" cy="4464050"/>
          </a:xfrm>
          <a:prstGeom prst="rect">
            <a:avLst/>
          </a:prstGeom>
          <a:noFill/>
          <a:ln w="9525">
            <a:noFill/>
            <a:miter lim="800000"/>
            <a:headEnd/>
            <a:tailEnd/>
          </a:ln>
        </p:spPr>
        <p:txBody>
          <a:bodyPr/>
          <a:lstStyle/>
          <a:p>
            <a:pPr marL="342900" indent="-342900" eaLnBrk="0" hangingPunct="0">
              <a:spcBef>
                <a:spcPct val="20000"/>
              </a:spcBef>
            </a:pPr>
            <a:r>
              <a:rPr lang="zh-CN" altLang="en-US" sz="2200" dirty="0">
                <a:solidFill>
                  <a:srgbClr val="0000FF"/>
                </a:solidFill>
                <a:latin typeface="黑体" pitchFamily="2" charset="-122"/>
                <a:ea typeface="黑体" pitchFamily="2" charset="-122"/>
                <a:sym typeface="Arial" charset="0"/>
              </a:rPr>
              <a:t>发展定位</a:t>
            </a:r>
            <a:r>
              <a:rPr lang="zh-CN" altLang="en-US" sz="2200" dirty="0">
                <a:latin typeface="黑体" pitchFamily="2" charset="-122"/>
                <a:ea typeface="黑体" pitchFamily="2" charset="-122"/>
              </a:rPr>
              <a:t>：</a:t>
            </a:r>
            <a:r>
              <a:rPr lang="zh-CN" altLang="en-US" sz="2200" dirty="0">
                <a:solidFill>
                  <a:srgbClr val="FF0000"/>
                </a:solidFill>
                <a:latin typeface="黑体" pitchFamily="2" charset="-122"/>
                <a:ea typeface="黑体" pitchFamily="2" charset="-122"/>
              </a:rPr>
              <a:t>顶天立地、建设世界一流农业科研院所</a:t>
            </a:r>
            <a:endParaRPr lang="en-US" altLang="zh-CN" sz="2200" dirty="0">
              <a:solidFill>
                <a:srgbClr val="FF0000"/>
              </a:solidFill>
              <a:latin typeface="黑体" pitchFamily="2" charset="-122"/>
              <a:ea typeface="黑体" pitchFamily="2" charset="-122"/>
            </a:endParaRPr>
          </a:p>
          <a:p>
            <a:pPr marL="342900" indent="-342900" eaLnBrk="0" hangingPunct="0">
              <a:lnSpc>
                <a:spcPct val="90000"/>
              </a:lnSpc>
              <a:spcBef>
                <a:spcPct val="20000"/>
              </a:spcBef>
            </a:pPr>
            <a:r>
              <a:rPr lang="zh-CN" altLang="en-US" sz="2200" dirty="0">
                <a:solidFill>
                  <a:srgbClr val="0000FF"/>
                </a:solidFill>
                <a:latin typeface="黑体" pitchFamily="2" charset="-122"/>
                <a:ea typeface="黑体" pitchFamily="2" charset="-122"/>
                <a:sym typeface="Arial" charset="0"/>
              </a:rPr>
              <a:t>发展目标</a:t>
            </a:r>
            <a:r>
              <a:rPr lang="zh-CN" altLang="en-US" sz="2200" dirty="0">
                <a:latin typeface="黑体" pitchFamily="2" charset="-122"/>
                <a:ea typeface="黑体" pitchFamily="2" charset="-122"/>
              </a:rPr>
              <a:t>：</a:t>
            </a:r>
            <a:r>
              <a:rPr lang="zh-CN" altLang="en-US" sz="2200" dirty="0">
                <a:solidFill>
                  <a:srgbClr val="FF0000"/>
                </a:solidFill>
                <a:latin typeface="黑体" pitchFamily="2" charset="-122"/>
                <a:ea typeface="黑体" pitchFamily="2" charset="-122"/>
                <a:sym typeface="Arial" charset="0"/>
              </a:rPr>
              <a:t>四个基地、一个中心</a:t>
            </a:r>
            <a:endParaRPr lang="en-US" sz="2200" dirty="0">
              <a:solidFill>
                <a:srgbClr val="FF0000"/>
              </a:solidFill>
              <a:latin typeface="黑体" pitchFamily="2" charset="-122"/>
              <a:ea typeface="黑体" pitchFamily="2" charset="-122"/>
            </a:endParaRPr>
          </a:p>
          <a:p>
            <a:pPr marL="342900" indent="-342900" eaLnBrk="0" hangingPunct="0">
              <a:lnSpc>
                <a:spcPct val="90000"/>
              </a:lnSpc>
              <a:spcBef>
                <a:spcPct val="20000"/>
              </a:spcBef>
            </a:pPr>
            <a:r>
              <a:rPr lang="en-US" altLang="zh-CN" sz="2200" dirty="0">
                <a:solidFill>
                  <a:srgbClr val="0000FF"/>
                </a:solidFill>
                <a:latin typeface="黑体" pitchFamily="2" charset="-122"/>
                <a:ea typeface="黑体" pitchFamily="2" charset="-122"/>
              </a:rPr>
              <a:t>          </a:t>
            </a:r>
            <a:r>
              <a:rPr lang="zh-CN" altLang="en-US" sz="2200" dirty="0" smtClean="0">
                <a:latin typeface="黑体" pitchFamily="2" charset="-122"/>
                <a:ea typeface="黑体" pitchFamily="2" charset="-122"/>
              </a:rPr>
              <a:t>农业领域</a:t>
            </a:r>
            <a:r>
              <a:rPr lang="zh-CN" altLang="en-US" sz="2200" dirty="0">
                <a:latin typeface="黑体" pitchFamily="2" charset="-122"/>
                <a:ea typeface="黑体" pitchFamily="2" charset="-122"/>
              </a:rPr>
              <a:t>重大科研命题的策源地</a:t>
            </a:r>
          </a:p>
          <a:p>
            <a:pPr marL="342900" indent="-342900" eaLnBrk="0" hangingPunct="0">
              <a:lnSpc>
                <a:spcPct val="90000"/>
              </a:lnSpc>
              <a:spcBef>
                <a:spcPct val="20000"/>
              </a:spcBef>
            </a:pPr>
            <a:r>
              <a:rPr lang="zh-CN" altLang="en-US" sz="2200" dirty="0">
                <a:latin typeface="黑体" pitchFamily="2" charset="-122"/>
                <a:ea typeface="黑体" pitchFamily="2" charset="-122"/>
              </a:rPr>
              <a:t>          </a:t>
            </a:r>
            <a:r>
              <a:rPr lang="zh-CN" altLang="en-US" sz="2200" dirty="0" smtClean="0">
                <a:latin typeface="黑体" pitchFamily="2" charset="-122"/>
                <a:ea typeface="黑体" pitchFamily="2" charset="-122"/>
              </a:rPr>
              <a:t>农业重大</a:t>
            </a:r>
            <a:r>
              <a:rPr lang="zh-CN" altLang="en-US" sz="2200" dirty="0">
                <a:latin typeface="黑体" pitchFamily="2" charset="-122"/>
                <a:ea typeface="黑体" pitchFamily="2" charset="-122"/>
              </a:rPr>
              <a:t>技术革命的发源地</a:t>
            </a:r>
          </a:p>
          <a:p>
            <a:pPr marL="342900" indent="-342900" eaLnBrk="0" hangingPunct="0">
              <a:lnSpc>
                <a:spcPct val="90000"/>
              </a:lnSpc>
              <a:spcBef>
                <a:spcPct val="20000"/>
              </a:spcBef>
            </a:pPr>
            <a:r>
              <a:rPr lang="zh-CN" altLang="en-US" sz="2200" dirty="0">
                <a:latin typeface="黑体" pitchFamily="2" charset="-122"/>
                <a:ea typeface="黑体" pitchFamily="2" charset="-122"/>
              </a:rPr>
              <a:t>          </a:t>
            </a:r>
            <a:r>
              <a:rPr lang="zh-CN" altLang="en-US" sz="2200" dirty="0" smtClean="0">
                <a:latin typeface="黑体" pitchFamily="2" charset="-122"/>
                <a:ea typeface="黑体" pitchFamily="2" charset="-122"/>
              </a:rPr>
              <a:t>高层次农业科技</a:t>
            </a:r>
            <a:r>
              <a:rPr lang="zh-CN" altLang="en-US" sz="2200" dirty="0">
                <a:latin typeface="黑体" pitchFamily="2" charset="-122"/>
                <a:ea typeface="黑体" pitchFamily="2" charset="-122"/>
              </a:rPr>
              <a:t>人才创新创业基地</a:t>
            </a:r>
          </a:p>
          <a:p>
            <a:pPr marL="342900" indent="-342900" eaLnBrk="0" hangingPunct="0">
              <a:lnSpc>
                <a:spcPct val="90000"/>
              </a:lnSpc>
              <a:spcBef>
                <a:spcPct val="20000"/>
              </a:spcBef>
            </a:pPr>
            <a:r>
              <a:rPr lang="zh-CN" altLang="en-US" sz="2200" dirty="0">
                <a:latin typeface="黑体" pitchFamily="2" charset="-122"/>
                <a:ea typeface="黑体" pitchFamily="2" charset="-122"/>
              </a:rPr>
              <a:t>          </a:t>
            </a:r>
            <a:r>
              <a:rPr lang="zh-CN" altLang="en-US" sz="2200" dirty="0" smtClean="0">
                <a:latin typeface="黑体" pitchFamily="2" charset="-122"/>
                <a:ea typeface="黑体" pitchFamily="2" charset="-122"/>
              </a:rPr>
              <a:t>优秀农业科技</a:t>
            </a:r>
            <a:r>
              <a:rPr lang="zh-CN" altLang="en-US" sz="2200" dirty="0">
                <a:latin typeface="黑体" pitchFamily="2" charset="-122"/>
                <a:ea typeface="黑体" pitchFamily="2" charset="-122"/>
              </a:rPr>
              <a:t>人才培养基地</a:t>
            </a:r>
          </a:p>
          <a:p>
            <a:pPr marL="342900" indent="-342900" eaLnBrk="0" hangingPunct="0">
              <a:lnSpc>
                <a:spcPct val="90000"/>
              </a:lnSpc>
              <a:spcBef>
                <a:spcPct val="20000"/>
              </a:spcBef>
            </a:pPr>
            <a:r>
              <a:rPr lang="zh-CN" altLang="en-US" sz="2200" dirty="0">
                <a:latin typeface="黑体" pitchFamily="2" charset="-122"/>
                <a:ea typeface="黑体" pitchFamily="2" charset="-122"/>
              </a:rPr>
              <a:t>          国际</a:t>
            </a:r>
            <a:r>
              <a:rPr lang="zh-CN" altLang="en-US" sz="2200" dirty="0" smtClean="0">
                <a:latin typeface="黑体" pitchFamily="2" charset="-122"/>
                <a:ea typeface="黑体" pitchFamily="2" charset="-122"/>
              </a:rPr>
              <a:t>国内农业科技</a:t>
            </a:r>
            <a:r>
              <a:rPr lang="zh-CN" altLang="en-US" sz="2200" dirty="0">
                <a:latin typeface="黑体" pitchFamily="2" charset="-122"/>
                <a:ea typeface="黑体" pitchFamily="2" charset="-122"/>
              </a:rPr>
              <a:t>合作与学术交流中心</a:t>
            </a:r>
          </a:p>
        </p:txBody>
      </p:sp>
      <p:graphicFrame>
        <p:nvGraphicFramePr>
          <p:cNvPr id="7" name="图示 6"/>
          <p:cNvGraphicFramePr/>
          <p:nvPr/>
        </p:nvGraphicFramePr>
        <p:xfrm>
          <a:off x="3000364" y="4214818"/>
          <a:ext cx="5000660" cy="228599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6806" name="TextBox 7"/>
          <p:cNvSpPr txBox="1">
            <a:spLocks noChangeArrowheads="1"/>
          </p:cNvSpPr>
          <p:nvPr/>
        </p:nvSpPr>
        <p:spPr bwMode="auto">
          <a:xfrm>
            <a:off x="7500938" y="4357688"/>
            <a:ext cx="1428750" cy="461962"/>
          </a:xfrm>
          <a:prstGeom prst="rect">
            <a:avLst/>
          </a:prstGeom>
          <a:noFill/>
          <a:ln w="9525">
            <a:noFill/>
            <a:miter lim="800000"/>
            <a:headEnd/>
            <a:tailEnd/>
          </a:ln>
        </p:spPr>
        <p:txBody>
          <a:bodyPr>
            <a:spAutoFit/>
          </a:bodyPr>
          <a:lstStyle/>
          <a:p>
            <a:r>
              <a:rPr lang="zh-CN" altLang="en-US" sz="2400">
                <a:solidFill>
                  <a:srgbClr val="FF0000"/>
                </a:solidFill>
                <a:latin typeface="黑体" pitchFamily="2" charset="-122"/>
                <a:ea typeface="黑体" pitchFamily="2" charset="-122"/>
              </a:rPr>
              <a:t>国际一流</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body" idx="4294967295"/>
          </p:nvPr>
        </p:nvSpPr>
        <p:spPr>
          <a:xfrm>
            <a:off x="285720" y="1428756"/>
            <a:ext cx="8280400" cy="2857500"/>
          </a:xfrm>
        </p:spPr>
        <p:txBody>
          <a:bodyPr/>
          <a:lstStyle/>
          <a:p>
            <a:pPr marL="542925" indent="-542925">
              <a:lnSpc>
                <a:spcPts val="3500"/>
              </a:lnSpc>
              <a:buFontTx/>
              <a:buNone/>
            </a:pPr>
            <a:r>
              <a:rPr lang="zh-CN" altLang="en-US" sz="2800" b="1" dirty="0" smtClean="0">
                <a:latin typeface="黑体" pitchFamily="2" charset="-122"/>
                <a:ea typeface="黑体" pitchFamily="2" charset="-122"/>
              </a:rPr>
              <a:t>  </a:t>
            </a:r>
            <a:r>
              <a:rPr lang="zh-CN" altLang="en-US" sz="2800" dirty="0" smtClean="0">
                <a:solidFill>
                  <a:srgbClr val="FF0000"/>
                </a:solidFill>
                <a:ea typeface="黑体" pitchFamily="2" charset="-122"/>
              </a:rPr>
              <a:t>  </a:t>
            </a:r>
            <a:r>
              <a:rPr lang="zh-CN" altLang="en-US" sz="2400" b="1" dirty="0" smtClean="0">
                <a:solidFill>
                  <a:srgbClr val="2F17E3"/>
                </a:solidFill>
                <a:ea typeface="黑体" pitchFamily="2" charset="-122"/>
              </a:rPr>
              <a:t>发展思路</a:t>
            </a:r>
            <a:r>
              <a:rPr lang="zh-CN" altLang="en-US" sz="2800" b="1" dirty="0" smtClean="0">
                <a:solidFill>
                  <a:srgbClr val="2F17E3"/>
                </a:solidFill>
                <a:ea typeface="黑体" pitchFamily="2" charset="-122"/>
              </a:rPr>
              <a:t>：</a:t>
            </a:r>
            <a:r>
              <a:rPr lang="zh-CN" altLang="en-US" sz="2400" dirty="0" smtClean="0">
                <a:latin typeface="黑体" pitchFamily="2" charset="-122"/>
                <a:ea typeface="黑体" pitchFamily="2" charset="-122"/>
              </a:rPr>
              <a:t>三创协同</a:t>
            </a:r>
            <a:r>
              <a:rPr lang="en-US" altLang="zh-CN" sz="2400" dirty="0" smtClean="0">
                <a:latin typeface="黑体" pitchFamily="2" charset="-122"/>
                <a:ea typeface="黑体" pitchFamily="2" charset="-122"/>
              </a:rPr>
              <a:t>——</a:t>
            </a:r>
            <a:r>
              <a:rPr lang="zh-CN" altLang="en-US" sz="2400" dirty="0" smtClean="0">
                <a:latin typeface="黑体" pitchFamily="2" charset="-122"/>
                <a:ea typeface="黑体" pitchFamily="2" charset="-122"/>
              </a:rPr>
              <a:t>围绕重大需求开展理论、技术、产品的协同创新，如</a:t>
            </a:r>
          </a:p>
          <a:p>
            <a:pPr marL="542925" indent="-542925">
              <a:lnSpc>
                <a:spcPts val="3500"/>
              </a:lnSpc>
              <a:buFontTx/>
              <a:buNone/>
            </a:pPr>
            <a:r>
              <a:rPr lang="zh-CN" altLang="en-US" sz="2400" dirty="0" smtClean="0">
                <a:latin typeface="黑体" pitchFamily="2" charset="-122"/>
                <a:ea typeface="黑体" pitchFamily="2" charset="-122"/>
              </a:rPr>
              <a:t>  </a:t>
            </a:r>
            <a:r>
              <a:rPr lang="zh-CN" altLang="en-US" sz="2400" dirty="0" smtClean="0">
                <a:solidFill>
                  <a:srgbClr val="FF0000"/>
                </a:solidFill>
                <a:latin typeface="黑体" pitchFamily="2" charset="-122"/>
                <a:ea typeface="黑体" pitchFamily="2" charset="-122"/>
              </a:rPr>
              <a:t>   理论创新：</a:t>
            </a:r>
            <a:r>
              <a:rPr lang="zh-CN" altLang="en-US" sz="2400" dirty="0" smtClean="0">
                <a:solidFill>
                  <a:srgbClr val="0000CC"/>
                </a:solidFill>
                <a:latin typeface="黑体" pitchFamily="2" charset="-122"/>
                <a:ea typeface="黑体" pitchFamily="2" charset="-122"/>
              </a:rPr>
              <a:t>基因组与分子生物学等</a:t>
            </a:r>
          </a:p>
          <a:p>
            <a:pPr marL="542925" indent="-542925">
              <a:lnSpc>
                <a:spcPts val="3500"/>
              </a:lnSpc>
              <a:buFontTx/>
              <a:buNone/>
            </a:pPr>
            <a:r>
              <a:rPr lang="zh-CN" altLang="en-US" sz="2400" dirty="0" smtClean="0">
                <a:solidFill>
                  <a:srgbClr val="0000CC"/>
                </a:solidFill>
                <a:latin typeface="黑体" pitchFamily="2" charset="-122"/>
                <a:ea typeface="黑体" pitchFamily="2" charset="-122"/>
              </a:rPr>
              <a:t>     </a:t>
            </a:r>
            <a:r>
              <a:rPr lang="zh-CN" altLang="en-US" sz="2400" dirty="0" smtClean="0">
                <a:solidFill>
                  <a:srgbClr val="FF0000"/>
                </a:solidFill>
                <a:latin typeface="黑体" pitchFamily="2" charset="-122"/>
                <a:ea typeface="黑体" pitchFamily="2" charset="-122"/>
              </a:rPr>
              <a:t>技术创新：</a:t>
            </a:r>
            <a:r>
              <a:rPr lang="zh-CN" altLang="en-US" sz="2400" dirty="0" smtClean="0">
                <a:solidFill>
                  <a:srgbClr val="0000CC"/>
                </a:solidFill>
                <a:latin typeface="黑体" pitchFamily="2" charset="-122"/>
                <a:ea typeface="黑体" pitchFamily="2" charset="-122"/>
              </a:rPr>
              <a:t>种质创新、</a:t>
            </a:r>
            <a:r>
              <a:rPr lang="zh-CN" altLang="en-US" sz="2400" dirty="0" smtClean="0">
                <a:solidFill>
                  <a:srgbClr val="0000CC"/>
                </a:solidFill>
                <a:latin typeface="黑体" pitchFamily="2" charset="-122"/>
                <a:ea typeface="黑体" pitchFamily="2" charset="-122"/>
                <a:sym typeface="Arial" charset="0"/>
              </a:rPr>
              <a:t>育种技术、繁种技术等</a:t>
            </a:r>
          </a:p>
          <a:p>
            <a:pPr marL="542925" indent="-542925">
              <a:lnSpc>
                <a:spcPts val="3500"/>
              </a:lnSpc>
              <a:buFontTx/>
              <a:buNone/>
            </a:pPr>
            <a:r>
              <a:rPr lang="zh-CN" altLang="en-US" sz="2400" dirty="0" smtClean="0">
                <a:solidFill>
                  <a:srgbClr val="0000CC"/>
                </a:solidFill>
                <a:latin typeface="黑体" pitchFamily="2" charset="-122"/>
                <a:ea typeface="黑体" pitchFamily="2" charset="-122"/>
              </a:rPr>
              <a:t>     </a:t>
            </a:r>
            <a:r>
              <a:rPr lang="zh-CN" altLang="en-US" sz="2400" dirty="0" smtClean="0">
                <a:solidFill>
                  <a:srgbClr val="FF0000"/>
                </a:solidFill>
                <a:latin typeface="黑体" pitchFamily="2" charset="-122"/>
                <a:ea typeface="黑体" pitchFamily="2" charset="-122"/>
              </a:rPr>
              <a:t>产品创新：</a:t>
            </a:r>
            <a:r>
              <a:rPr lang="zh-CN" altLang="en-US" sz="2400" dirty="0" smtClean="0">
                <a:solidFill>
                  <a:srgbClr val="0000CC"/>
                </a:solidFill>
                <a:latin typeface="黑体" pitchFamily="2" charset="-122"/>
                <a:ea typeface="黑体" pitchFamily="2" charset="-122"/>
              </a:rPr>
              <a:t>选育高产、优质、多抗新品种</a:t>
            </a:r>
            <a:endParaRPr lang="en-US" altLang="zh-CN" sz="2400" dirty="0" smtClean="0">
              <a:solidFill>
                <a:srgbClr val="0000CC"/>
              </a:solidFill>
              <a:latin typeface="黑体" pitchFamily="2" charset="-122"/>
              <a:ea typeface="黑体" pitchFamily="2" charset="-122"/>
            </a:endParaRPr>
          </a:p>
        </p:txBody>
      </p:sp>
      <p:pic>
        <p:nvPicPr>
          <p:cNvPr id="77826" name="Picture 4" descr="照片1 010"/>
          <p:cNvPicPr>
            <a:picLocks noChangeAspect="1" noChangeArrowheads="1"/>
          </p:cNvPicPr>
          <p:nvPr/>
        </p:nvPicPr>
        <p:blipFill>
          <a:blip r:embed="rId3">
            <a:lum contrast="6000"/>
          </a:blip>
          <a:srcRect/>
          <a:stretch>
            <a:fillRect/>
          </a:stretch>
        </p:blipFill>
        <p:spPr bwMode="auto">
          <a:xfrm>
            <a:off x="6143625" y="4357688"/>
            <a:ext cx="2667000" cy="2000250"/>
          </a:xfrm>
          <a:prstGeom prst="rect">
            <a:avLst/>
          </a:prstGeom>
          <a:noFill/>
          <a:ln w="9525">
            <a:noFill/>
            <a:miter lim="800000"/>
            <a:headEnd/>
            <a:tailEnd/>
          </a:ln>
        </p:spPr>
      </p:pic>
      <p:pic>
        <p:nvPicPr>
          <p:cNvPr id="77827" name="Picture 6" descr="油菜芥酸硫甙速测仪(国家二等奖)2"/>
          <p:cNvPicPr>
            <a:picLocks noChangeAspect="1" noChangeArrowheads="1"/>
          </p:cNvPicPr>
          <p:nvPr/>
        </p:nvPicPr>
        <p:blipFill>
          <a:blip r:embed="rId4"/>
          <a:srcRect/>
          <a:stretch>
            <a:fillRect/>
          </a:stretch>
        </p:blipFill>
        <p:spPr bwMode="auto">
          <a:xfrm>
            <a:off x="3357563" y="4357688"/>
            <a:ext cx="2606675" cy="2000250"/>
          </a:xfrm>
          <a:prstGeom prst="rect">
            <a:avLst/>
          </a:prstGeom>
          <a:noFill/>
          <a:ln w="9525">
            <a:noFill/>
            <a:miter lim="800000"/>
            <a:headEnd/>
            <a:tailEnd/>
          </a:ln>
        </p:spPr>
      </p:pic>
      <p:pic>
        <p:nvPicPr>
          <p:cNvPr id="77828" name="Picture 4" descr="与英国洛桑所合作签字仪式"/>
          <p:cNvPicPr>
            <a:picLocks noChangeAspect="1" noChangeArrowheads="1"/>
          </p:cNvPicPr>
          <p:nvPr/>
        </p:nvPicPr>
        <p:blipFill>
          <a:blip r:embed="rId5"/>
          <a:srcRect/>
          <a:stretch>
            <a:fillRect/>
          </a:stretch>
        </p:blipFill>
        <p:spPr bwMode="auto">
          <a:xfrm>
            <a:off x="428625" y="4335463"/>
            <a:ext cx="2714625" cy="2036762"/>
          </a:xfrm>
          <a:prstGeom prst="rect">
            <a:avLst/>
          </a:prstGeom>
          <a:noFill/>
          <a:ln w="9525">
            <a:noFill/>
            <a:miter lim="800000"/>
            <a:headEnd/>
            <a:tailEnd/>
          </a:ln>
        </p:spPr>
      </p:pic>
      <p:sp>
        <p:nvSpPr>
          <p:cNvPr id="6" name="Line 3"/>
          <p:cNvSpPr>
            <a:spLocks noChangeShapeType="1"/>
          </p:cNvSpPr>
          <p:nvPr/>
        </p:nvSpPr>
        <p:spPr bwMode="auto">
          <a:xfrm>
            <a:off x="0" y="1196975"/>
            <a:ext cx="9144000" cy="0"/>
          </a:xfrm>
          <a:prstGeom prst="line">
            <a:avLst/>
          </a:prstGeom>
          <a:noFill/>
          <a:ln w="57150" cmpd="thickThin">
            <a:solidFill>
              <a:srgbClr val="FF0000"/>
            </a:solidFill>
            <a:round/>
            <a:headEnd/>
            <a:tailEnd/>
          </a:ln>
        </p:spPr>
        <p:txBody>
          <a:bodyPr/>
          <a:lstStyle/>
          <a:p>
            <a:endParaRPr lang="zh-CN" altLang="en-US"/>
          </a:p>
        </p:txBody>
      </p:sp>
      <p:sp>
        <p:nvSpPr>
          <p:cNvPr id="7" name="Rectangle 5"/>
          <p:cNvSpPr>
            <a:spLocks noChangeArrowheads="1"/>
          </p:cNvSpPr>
          <p:nvPr/>
        </p:nvSpPr>
        <p:spPr bwMode="auto">
          <a:xfrm>
            <a:off x="539750" y="333375"/>
            <a:ext cx="8424863" cy="579438"/>
          </a:xfrm>
          <a:prstGeom prst="rect">
            <a:avLst/>
          </a:prstGeom>
          <a:noFill/>
          <a:ln w="9525">
            <a:noFill/>
            <a:miter lim="800000"/>
            <a:headEnd/>
            <a:tailEnd/>
          </a:ln>
        </p:spPr>
        <p:txBody>
          <a:bodyPr>
            <a:spAutoFit/>
          </a:bodyPr>
          <a:lstStyle/>
          <a:p>
            <a:r>
              <a:rPr lang="zh-CN" altLang="en-US" sz="3200">
                <a:solidFill>
                  <a:srgbClr val="2F17E3"/>
                </a:solidFill>
                <a:latin typeface="黑体" pitchFamily="2" charset="-122"/>
                <a:ea typeface="黑体" pitchFamily="2" charset="-122"/>
              </a:rPr>
              <a:t>（二）新形式下现代研究所的条件建设定位</a:t>
            </a:r>
            <a:endParaRPr lang="zh-CN" altLang="en-US" sz="3200">
              <a:solidFill>
                <a:srgbClr val="2F17E3"/>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ChangeArrowheads="1"/>
          </p:cNvSpPr>
          <p:nvPr/>
        </p:nvSpPr>
        <p:spPr bwMode="auto">
          <a:xfrm>
            <a:off x="1500166" y="142852"/>
            <a:ext cx="6318265"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79874"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79875" name="TextBox 3"/>
          <p:cNvSpPr txBox="1">
            <a:spLocks noChangeArrowheads="1"/>
          </p:cNvSpPr>
          <p:nvPr/>
        </p:nvSpPr>
        <p:spPr bwMode="auto">
          <a:xfrm>
            <a:off x="827088" y="1700213"/>
            <a:ext cx="7632700" cy="3970318"/>
          </a:xfrm>
          <a:prstGeom prst="rect">
            <a:avLst/>
          </a:prstGeom>
          <a:noFill/>
          <a:ln w="9525">
            <a:noFill/>
            <a:miter lim="800000"/>
            <a:headEnd/>
            <a:tailEnd/>
          </a:ln>
        </p:spPr>
        <p:txBody>
          <a:bodyPr>
            <a:spAutoFit/>
          </a:bodyPr>
          <a:lstStyle/>
          <a:p>
            <a:pPr>
              <a:lnSpc>
                <a:spcPct val="150000"/>
              </a:lnSpc>
            </a:pPr>
            <a:r>
              <a:rPr lang="en-US" altLang="zh-CN" sz="2400" dirty="0" smtClean="0">
                <a:solidFill>
                  <a:srgbClr val="0000CC"/>
                </a:solidFill>
                <a:latin typeface="黑体" pitchFamily="2" charset="-122"/>
                <a:ea typeface="黑体" pitchFamily="2" charset="-122"/>
              </a:rPr>
              <a:t>2</a:t>
            </a:r>
            <a:r>
              <a:rPr lang="zh-CN" altLang="en-US" sz="2400" dirty="0" smtClean="0">
                <a:solidFill>
                  <a:srgbClr val="0000CC"/>
                </a:solidFill>
                <a:latin typeface="黑体" pitchFamily="2" charset="-122"/>
                <a:ea typeface="黑体" pitchFamily="2" charset="-122"/>
              </a:rPr>
              <a:t>、推进现代院所方向任务的实施</a:t>
            </a:r>
            <a:endParaRPr lang="en-US" altLang="zh-CN" sz="2400" dirty="0">
              <a:solidFill>
                <a:srgbClr val="0000CC"/>
              </a:solidFill>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a:latin typeface="黑体" pitchFamily="2" charset="-122"/>
                <a:ea typeface="黑体" pitchFamily="2" charset="-122"/>
              </a:rPr>
              <a:t>突出一个主线</a:t>
            </a:r>
            <a:r>
              <a:rPr lang="zh-CN" altLang="en-US" sz="2400" dirty="0" smtClean="0">
                <a:latin typeface="黑体" pitchFamily="2" charset="-122"/>
                <a:ea typeface="黑体" pitchFamily="2" charset="-122"/>
              </a:rPr>
              <a:t>：科技创新特色</a:t>
            </a:r>
            <a:endParaRPr lang="en-US" altLang="zh-CN" sz="2400" dirty="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a:latin typeface="黑体" pitchFamily="2" charset="-122"/>
                <a:ea typeface="黑体" pitchFamily="2" charset="-122"/>
              </a:rPr>
              <a:t>把握二个方向：产业、前沿</a:t>
            </a:r>
            <a:endParaRPr lang="en-US" altLang="zh-CN" sz="2400" dirty="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a:latin typeface="黑体" pitchFamily="2" charset="-122"/>
                <a:ea typeface="黑体" pitchFamily="2" charset="-122"/>
              </a:rPr>
              <a:t>坚持三个定性：公共性、基础性、社会性</a:t>
            </a:r>
            <a:endParaRPr lang="en-US" altLang="zh-CN" sz="2400" dirty="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smtClean="0">
                <a:latin typeface="黑体" pitchFamily="2" charset="-122"/>
                <a:ea typeface="黑体" pitchFamily="2" charset="-122"/>
              </a:rPr>
              <a:t>实现四个现代化：人才、科研、管理和环境</a:t>
            </a:r>
            <a:endParaRPr lang="en-US" altLang="zh-CN" sz="2400" dirty="0" smtClean="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dirty="0" smtClean="0">
                <a:latin typeface="黑体" pitchFamily="2" charset="-122"/>
                <a:ea typeface="黑体" pitchFamily="2" charset="-122"/>
              </a:rPr>
              <a:t>提升五位</a:t>
            </a:r>
            <a:r>
              <a:rPr lang="zh-CN" altLang="en-US" sz="2400" dirty="0">
                <a:latin typeface="黑体" pitchFamily="2" charset="-122"/>
                <a:ea typeface="黑体" pitchFamily="2" charset="-122"/>
              </a:rPr>
              <a:t>一体</a:t>
            </a:r>
            <a:r>
              <a:rPr lang="zh-CN" altLang="en-US" sz="2400" dirty="0" smtClean="0">
                <a:latin typeface="黑体" pitchFamily="2" charset="-122"/>
                <a:ea typeface="黑体" pitchFamily="2" charset="-122"/>
              </a:rPr>
              <a:t>建设水平：</a:t>
            </a:r>
            <a:endParaRPr lang="en-US" altLang="zh-CN" sz="2400" dirty="0" smtClean="0">
              <a:latin typeface="黑体" pitchFamily="2" charset="-122"/>
              <a:ea typeface="黑体" pitchFamily="2" charset="-122"/>
            </a:endParaRPr>
          </a:p>
          <a:p>
            <a:pPr>
              <a:lnSpc>
                <a:spcPct val="150000"/>
              </a:lnSpc>
              <a:buClr>
                <a:srgbClr val="FF0000"/>
              </a:buClr>
            </a:pPr>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学科</a:t>
            </a:r>
            <a:r>
              <a:rPr lang="zh-CN" altLang="en-US" sz="2400" dirty="0">
                <a:latin typeface="黑体" pitchFamily="2" charset="-122"/>
                <a:ea typeface="黑体" pitchFamily="2" charset="-122"/>
              </a:rPr>
              <a:t>、平台、团队</a:t>
            </a:r>
            <a:r>
              <a:rPr lang="zh-CN" altLang="en-US" sz="2400" dirty="0" smtClean="0">
                <a:latin typeface="黑体" pitchFamily="2" charset="-122"/>
                <a:ea typeface="黑体" pitchFamily="2" charset="-122"/>
              </a:rPr>
              <a:t>、研究、体制机制创新</a:t>
            </a:r>
            <a:endParaRPr lang="zh-CN" altLang="en-US" sz="2400" dirty="0">
              <a:latin typeface="黑体" pitchFamily="2" charset="-122"/>
              <a:ea typeface="黑体" pitchFamily="2" charset="-122"/>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ChangeArrowheads="1"/>
          </p:cNvSpPr>
          <p:nvPr/>
        </p:nvSpPr>
        <p:spPr bwMode="auto">
          <a:xfrm>
            <a:off x="1357290" y="142852"/>
            <a:ext cx="6246828"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82946"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82947" name="TextBox 4"/>
          <p:cNvSpPr txBox="1">
            <a:spLocks noChangeArrowheads="1"/>
          </p:cNvSpPr>
          <p:nvPr/>
        </p:nvSpPr>
        <p:spPr bwMode="auto">
          <a:xfrm>
            <a:off x="714348" y="1500174"/>
            <a:ext cx="7345362" cy="5132174"/>
          </a:xfrm>
          <a:prstGeom prst="rect">
            <a:avLst/>
          </a:prstGeom>
          <a:noFill/>
          <a:ln w="9525">
            <a:noFill/>
            <a:miter lim="800000"/>
            <a:headEnd/>
            <a:tailEnd/>
          </a:ln>
        </p:spPr>
        <p:txBody>
          <a:bodyPr>
            <a:spAutoFit/>
          </a:bodyPr>
          <a:lstStyle/>
          <a:p>
            <a:pPr>
              <a:lnSpc>
                <a:spcPct val="200000"/>
              </a:lnSpc>
            </a:pPr>
            <a:r>
              <a:rPr lang="en-US" altLang="zh-CN" sz="2400" dirty="0" smtClean="0">
                <a:solidFill>
                  <a:srgbClr val="0000CC"/>
                </a:solidFill>
                <a:latin typeface="黑体" pitchFamily="2" charset="-122"/>
                <a:ea typeface="黑体" pitchFamily="2" charset="-122"/>
              </a:rPr>
              <a:t>3</a:t>
            </a:r>
            <a:r>
              <a:rPr lang="zh-CN" altLang="en-US" sz="2400" dirty="0" smtClean="0">
                <a:solidFill>
                  <a:srgbClr val="0000CC"/>
                </a:solidFill>
                <a:latin typeface="黑体" pitchFamily="2" charset="-122"/>
                <a:ea typeface="黑体" pitchFamily="2" charset="-122"/>
              </a:rPr>
              <a:t>、现代研究所条件建设的思路</a:t>
            </a:r>
            <a:endParaRPr lang="en-US" altLang="zh-CN" sz="2400" dirty="0" smtClean="0">
              <a:solidFill>
                <a:srgbClr val="0000CC"/>
              </a:solidFill>
              <a:latin typeface="黑体" pitchFamily="2" charset="-122"/>
              <a:ea typeface="黑体" pitchFamily="2" charset="-122"/>
            </a:endParaRPr>
          </a:p>
          <a:p>
            <a:pPr>
              <a:lnSpc>
                <a:spcPts val="35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科技创新：</a:t>
            </a:r>
            <a:r>
              <a:rPr lang="zh-CN" altLang="en-US" sz="2400" dirty="0" smtClean="0">
                <a:latin typeface="黑体" pitchFamily="2" charset="-122"/>
                <a:ea typeface="黑体" pitchFamily="2" charset="-122"/>
              </a:rPr>
              <a:t>围绕出理论、技术、产品的创新目标，围绕产业需求和科技前沿，确立基础研究、前沿技术研究、产业关键技术研究和科技基础性研究</a:t>
            </a:r>
            <a:endParaRPr lang="en-US" altLang="zh-CN" sz="2400" dirty="0" smtClean="0">
              <a:latin typeface="黑体" pitchFamily="2" charset="-122"/>
              <a:ea typeface="黑体" pitchFamily="2" charset="-122"/>
            </a:endParaRPr>
          </a:p>
          <a:p>
            <a:pPr>
              <a:lnSpc>
                <a:spcPct val="200000"/>
              </a:lnSpc>
            </a:pPr>
            <a:r>
              <a:rPr lang="zh-CN" altLang="en-US" sz="2400" dirty="0" smtClean="0">
                <a:latin typeface="黑体" pitchFamily="2" charset="-122"/>
                <a:ea typeface="黑体" pitchFamily="2" charset="-122"/>
              </a:rPr>
              <a:t> 学科</a:t>
            </a:r>
            <a:r>
              <a:rPr lang="zh-CN" altLang="en-US" sz="2400" dirty="0">
                <a:latin typeface="黑体" pitchFamily="2" charset="-122"/>
                <a:ea typeface="黑体" pitchFamily="2" charset="-122"/>
              </a:rPr>
              <a:t>集群</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设计重大科技设施和</a:t>
            </a:r>
            <a:r>
              <a:rPr lang="zh-CN" altLang="en-US" sz="2400" dirty="0" smtClean="0">
                <a:latin typeface="黑体" pitchFamily="2" charset="-122"/>
                <a:ea typeface="黑体" pitchFamily="2" charset="-122"/>
              </a:rPr>
              <a:t>综合实验基地</a:t>
            </a:r>
            <a:endParaRPr lang="en-US" altLang="zh-CN" sz="2400" dirty="0">
              <a:latin typeface="黑体" pitchFamily="2" charset="-122"/>
              <a:ea typeface="黑体" pitchFamily="2" charset="-122"/>
            </a:endParaRPr>
          </a:p>
          <a:p>
            <a:pPr>
              <a:lnSpc>
                <a:spcPct val="200000"/>
              </a:lnSpc>
            </a:pPr>
            <a:r>
              <a:rPr lang="zh-CN" altLang="en-US" sz="2400" dirty="0" smtClean="0">
                <a:latin typeface="黑体" pitchFamily="2" charset="-122"/>
                <a:ea typeface="黑体" pitchFamily="2" charset="-122"/>
              </a:rPr>
              <a:t> 学科</a:t>
            </a:r>
            <a:r>
              <a:rPr lang="zh-CN" altLang="en-US" sz="2400" dirty="0">
                <a:latin typeface="黑体" pitchFamily="2" charset="-122"/>
                <a:ea typeface="黑体" pitchFamily="2" charset="-122"/>
              </a:rPr>
              <a:t>领域</a:t>
            </a:r>
            <a:r>
              <a:rPr lang="en-US" altLang="zh-CN" sz="2400" dirty="0">
                <a:latin typeface="黑体" pitchFamily="2" charset="-122"/>
                <a:ea typeface="黑体" pitchFamily="2" charset="-122"/>
              </a:rPr>
              <a:t>——</a:t>
            </a:r>
            <a:r>
              <a:rPr lang="zh-CN" altLang="en-US" sz="2400" dirty="0">
                <a:latin typeface="黑体" pitchFamily="2" charset="-122"/>
                <a:ea typeface="黑体" pitchFamily="2" charset="-122"/>
              </a:rPr>
              <a:t>设置学科专业平台和</a:t>
            </a:r>
            <a:r>
              <a:rPr lang="zh-CN" altLang="en-US" sz="2400" dirty="0" smtClean="0">
                <a:latin typeface="黑体" pitchFamily="2" charset="-122"/>
                <a:ea typeface="黑体" pitchFamily="2" charset="-122"/>
              </a:rPr>
              <a:t>专业实验基地</a:t>
            </a:r>
            <a:endParaRPr lang="en-US" altLang="zh-CN" sz="2400" dirty="0">
              <a:latin typeface="黑体" pitchFamily="2" charset="-122"/>
              <a:ea typeface="黑体" pitchFamily="2" charset="-122"/>
            </a:endParaRPr>
          </a:p>
          <a:p>
            <a:pPr>
              <a:lnSpc>
                <a:spcPct val="200000"/>
              </a:lnSpc>
            </a:pPr>
            <a:r>
              <a:rPr lang="zh-CN" altLang="en-US" sz="2400" dirty="0" smtClean="0">
                <a:latin typeface="黑体" pitchFamily="2" charset="-122"/>
                <a:ea typeface="黑体" pitchFamily="2" charset="-122"/>
              </a:rPr>
              <a:t> 研究</a:t>
            </a:r>
            <a:r>
              <a:rPr lang="zh-CN" altLang="en-US" sz="2400" dirty="0">
                <a:latin typeface="黑体" pitchFamily="2" charset="-122"/>
                <a:ea typeface="黑体" pitchFamily="2" charset="-122"/>
              </a:rPr>
              <a:t>方向</a:t>
            </a:r>
            <a:r>
              <a:rPr lang="en-US" altLang="zh-CN" sz="2400" dirty="0">
                <a:latin typeface="黑体" pitchFamily="2" charset="-122"/>
                <a:ea typeface="黑体" pitchFamily="2" charset="-122"/>
              </a:rPr>
              <a:t>——</a:t>
            </a:r>
            <a:r>
              <a:rPr lang="zh-CN" altLang="en-US" sz="2400" dirty="0" smtClean="0">
                <a:latin typeface="黑体" pitchFamily="2" charset="-122"/>
                <a:ea typeface="黑体" pitchFamily="2" charset="-122"/>
              </a:rPr>
              <a:t>建立团队或科学家</a:t>
            </a:r>
            <a:r>
              <a:rPr lang="zh-CN" altLang="en-US" sz="2400" dirty="0">
                <a:latin typeface="黑体" pitchFamily="2" charset="-122"/>
                <a:ea typeface="黑体" pitchFamily="2" charset="-122"/>
              </a:rPr>
              <a:t>试验站和工作站</a:t>
            </a:r>
            <a:endParaRPr lang="en-US" altLang="zh-CN" sz="2400" dirty="0">
              <a:latin typeface="黑体" pitchFamily="2" charset="-122"/>
              <a:ea typeface="黑体" pitchFamily="2" charset="-122"/>
            </a:endParaRPr>
          </a:p>
          <a:p>
            <a:pPr>
              <a:lnSpc>
                <a:spcPct val="200000"/>
              </a:lnSpc>
            </a:pPr>
            <a:r>
              <a:rPr lang="zh-CN" altLang="en-US" sz="2400" dirty="0">
                <a:solidFill>
                  <a:srgbClr val="0000CC"/>
                </a:solidFill>
                <a:latin typeface="黑体" pitchFamily="2" charset="-122"/>
                <a:ea typeface="黑体" pitchFamily="2" charset="-122"/>
              </a:rPr>
              <a:t>主要分为专业平台建设和科研基地建设</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22530" name="TextBox 2"/>
          <p:cNvSpPr txBox="1">
            <a:spLocks noChangeArrowheads="1"/>
          </p:cNvSpPr>
          <p:nvPr/>
        </p:nvSpPr>
        <p:spPr bwMode="auto">
          <a:xfrm>
            <a:off x="1000125" y="571500"/>
            <a:ext cx="7000875" cy="519113"/>
          </a:xfrm>
          <a:prstGeom prst="rect">
            <a:avLst/>
          </a:prstGeom>
          <a:noFill/>
          <a:ln w="9525">
            <a:noFill/>
            <a:miter lim="800000"/>
            <a:headEnd/>
            <a:tailEnd/>
          </a:ln>
        </p:spPr>
        <p:txBody>
          <a:bodyPr>
            <a:spAutoFit/>
          </a:bodyPr>
          <a:lstStyle/>
          <a:p>
            <a:pPr algn="ctr"/>
            <a:endParaRPr lang="zh-CN" altLang="en-US">
              <a:latin typeface="黑体" pitchFamily="2" charset="-122"/>
              <a:ea typeface="黑体" pitchFamily="2" charset="-122"/>
            </a:endParaRPr>
          </a:p>
        </p:txBody>
      </p:sp>
      <p:sp>
        <p:nvSpPr>
          <p:cNvPr id="22531" name="TextBox 3"/>
          <p:cNvSpPr txBox="1">
            <a:spLocks noChangeArrowheads="1"/>
          </p:cNvSpPr>
          <p:nvPr/>
        </p:nvSpPr>
        <p:spPr bwMode="auto">
          <a:xfrm>
            <a:off x="642938" y="1857375"/>
            <a:ext cx="8001000" cy="4464050"/>
          </a:xfrm>
          <a:prstGeom prst="rect">
            <a:avLst/>
          </a:prstGeom>
          <a:noFill/>
          <a:ln w="9525">
            <a:noFill/>
            <a:miter lim="800000"/>
            <a:headEnd/>
            <a:tailEnd/>
          </a:ln>
        </p:spPr>
        <p:txBody>
          <a:bodyPr>
            <a:spAutoFit/>
          </a:bodyPr>
          <a:lstStyle/>
          <a:p>
            <a:pPr>
              <a:lnSpc>
                <a:spcPts val="3600"/>
              </a:lnSpc>
            </a:pPr>
            <a:r>
              <a:rPr lang="zh-CN" altLang="en-US" sz="2400" dirty="0">
                <a:solidFill>
                  <a:srgbClr val="0000FF"/>
                </a:solidFill>
                <a:latin typeface="黑体" pitchFamily="2" charset="-122"/>
                <a:ea typeface="黑体" pitchFamily="2" charset="-122"/>
                <a:sym typeface="Arial" charset="0"/>
              </a:rPr>
              <a:t>发展</a:t>
            </a:r>
            <a:r>
              <a:rPr lang="zh-CN" altLang="en-US" sz="2400" dirty="0" smtClean="0">
                <a:solidFill>
                  <a:srgbClr val="0000FF"/>
                </a:solidFill>
                <a:latin typeface="黑体" pitchFamily="2" charset="-122"/>
                <a:ea typeface="黑体" pitchFamily="2" charset="-122"/>
                <a:sym typeface="Arial" charset="0"/>
              </a:rPr>
              <a:t>定位</a:t>
            </a:r>
            <a:r>
              <a:rPr lang="zh-CN" altLang="en-US" sz="2400" dirty="0" smtClean="0">
                <a:solidFill>
                  <a:srgbClr val="0000CC"/>
                </a:solidFill>
                <a:latin typeface="黑体" pitchFamily="2" charset="-122"/>
                <a:ea typeface="黑体" pitchFamily="2" charset="-122"/>
              </a:rPr>
              <a:t>： </a:t>
            </a:r>
            <a:r>
              <a:rPr lang="zh-CN" altLang="en-US" sz="2400" dirty="0">
                <a:latin typeface="黑体" pitchFamily="2" charset="-122"/>
                <a:ea typeface="黑体" pitchFamily="2" charset="-122"/>
              </a:rPr>
              <a:t>	</a:t>
            </a:r>
            <a:r>
              <a:rPr lang="en-US" sz="2400" dirty="0" err="1">
                <a:solidFill>
                  <a:srgbClr val="FF0000"/>
                </a:solidFill>
                <a:latin typeface="黑体" pitchFamily="2" charset="-122"/>
                <a:ea typeface="黑体" pitchFamily="2" charset="-122"/>
              </a:rPr>
              <a:t>引领</a:t>
            </a:r>
            <a:r>
              <a:rPr lang="en-US" sz="2400" dirty="0" err="1">
                <a:latin typeface="黑体" pitchFamily="2" charset="-122"/>
                <a:ea typeface="黑体" pitchFamily="2" charset="-122"/>
              </a:rPr>
              <a:t>我国油料科技和产业发展方向</a:t>
            </a:r>
            <a:endParaRPr lang="en-US" sz="2400" dirty="0">
              <a:latin typeface="黑体" pitchFamily="2" charset="-122"/>
              <a:ea typeface="黑体" pitchFamily="2" charset="-122"/>
            </a:endParaRPr>
          </a:p>
          <a:p>
            <a:pPr eaLnBrk="0" hangingPunct="0">
              <a:lnSpc>
                <a:spcPts val="3600"/>
              </a:lnSpc>
              <a:spcBef>
                <a:spcPct val="20000"/>
              </a:spcBef>
            </a:pPr>
            <a:r>
              <a:rPr lang="zh-CN" altLang="en-US" sz="2400" dirty="0">
                <a:latin typeface="黑体" pitchFamily="2" charset="-122"/>
                <a:ea typeface="黑体" pitchFamily="2" charset="-122"/>
              </a:rPr>
              <a:t>            </a:t>
            </a:r>
            <a:r>
              <a:rPr lang="zh-CN" altLang="en-US" sz="2400" dirty="0">
                <a:solidFill>
                  <a:srgbClr val="FF0000"/>
                </a:solidFill>
                <a:latin typeface="黑体" pitchFamily="2" charset="-122"/>
                <a:ea typeface="黑体" pitchFamily="2" charset="-122"/>
              </a:rPr>
              <a:t>代表</a:t>
            </a:r>
            <a:r>
              <a:rPr lang="zh-CN" altLang="en-US" sz="2400" dirty="0">
                <a:latin typeface="黑体" pitchFamily="2" charset="-122"/>
                <a:ea typeface="黑体" pitchFamily="2" charset="-122"/>
              </a:rPr>
              <a:t>我国油料科研最高水平</a:t>
            </a:r>
          </a:p>
          <a:p>
            <a:pPr eaLnBrk="0" hangingPunct="0">
              <a:lnSpc>
                <a:spcPts val="3600"/>
              </a:lnSpc>
              <a:spcBef>
                <a:spcPct val="20000"/>
              </a:spcBef>
            </a:pPr>
            <a:r>
              <a:rPr lang="zh-CN" altLang="en-US" sz="2400" dirty="0">
                <a:latin typeface="黑体" pitchFamily="2" charset="-122"/>
                <a:ea typeface="黑体" pitchFamily="2" charset="-122"/>
              </a:rPr>
              <a:t>            </a:t>
            </a:r>
            <a:r>
              <a:rPr lang="zh-CN" altLang="en-US" sz="2400" dirty="0">
                <a:solidFill>
                  <a:srgbClr val="FF0000"/>
                </a:solidFill>
                <a:latin typeface="黑体" pitchFamily="2" charset="-122"/>
                <a:ea typeface="黑体" pitchFamily="2" charset="-122"/>
              </a:rPr>
              <a:t>支撑</a:t>
            </a:r>
            <a:r>
              <a:rPr lang="zh-CN" altLang="en-US" sz="2400" dirty="0">
                <a:latin typeface="黑体" pitchFamily="2" charset="-122"/>
                <a:ea typeface="黑体" pitchFamily="2" charset="-122"/>
              </a:rPr>
              <a:t>我国油料产业健康长远发展</a:t>
            </a:r>
          </a:p>
          <a:p>
            <a:pPr>
              <a:lnSpc>
                <a:spcPts val="3600"/>
              </a:lnSpc>
              <a:spcBef>
                <a:spcPct val="20000"/>
              </a:spcBef>
              <a:spcAft>
                <a:spcPct val="30000"/>
              </a:spcAft>
            </a:pPr>
            <a:r>
              <a:rPr lang="zh-CN" altLang="en-US" sz="2400" dirty="0">
                <a:solidFill>
                  <a:srgbClr val="FF0000"/>
                </a:solidFill>
                <a:latin typeface="黑体" pitchFamily="2" charset="-122"/>
                <a:ea typeface="黑体" pitchFamily="2" charset="-122"/>
              </a:rPr>
              <a:t>            </a:t>
            </a:r>
            <a:r>
              <a:rPr lang="zh-CN" altLang="en-US" sz="2400" dirty="0">
                <a:latin typeface="黑体" pitchFamily="2" charset="-122"/>
                <a:ea typeface="黑体" pitchFamily="2" charset="-122"/>
              </a:rPr>
              <a:t>为国家食品安全和农民增收多</a:t>
            </a:r>
            <a:r>
              <a:rPr lang="zh-CN" altLang="en-US" sz="2400" dirty="0">
                <a:solidFill>
                  <a:srgbClr val="FF0000"/>
                </a:solidFill>
                <a:latin typeface="黑体" pitchFamily="2" charset="-122"/>
                <a:ea typeface="黑体" pitchFamily="2" charset="-122"/>
              </a:rPr>
              <a:t>做贡献</a:t>
            </a:r>
          </a:p>
          <a:p>
            <a:pPr eaLnBrk="0" hangingPunct="0">
              <a:lnSpc>
                <a:spcPts val="3600"/>
              </a:lnSpc>
            </a:pPr>
            <a:r>
              <a:rPr lang="zh-CN" altLang="en-US" sz="2400" dirty="0">
                <a:solidFill>
                  <a:srgbClr val="0000CC"/>
                </a:solidFill>
                <a:latin typeface="黑体" pitchFamily="2" charset="-122"/>
                <a:ea typeface="黑体" pitchFamily="2" charset="-122"/>
                <a:sym typeface="Arial" charset="0"/>
              </a:rPr>
              <a:t>发展理念</a:t>
            </a:r>
            <a:r>
              <a:rPr lang="zh-CN" altLang="en-US" sz="2400" dirty="0">
                <a:solidFill>
                  <a:srgbClr val="0000CC"/>
                </a:solidFill>
                <a:latin typeface="黑体" pitchFamily="2" charset="-122"/>
                <a:ea typeface="黑体" pitchFamily="2" charset="-122"/>
              </a:rPr>
              <a:t>：</a:t>
            </a:r>
            <a:r>
              <a:rPr lang="zh-CN" altLang="en-US" sz="2400" dirty="0">
                <a:latin typeface="黑体" pitchFamily="2" charset="-122"/>
                <a:ea typeface="黑体" pitchFamily="2" charset="-122"/>
              </a:rPr>
              <a:t>	让论文写在科学的殿堂里，更要写在广阔的</a:t>
            </a:r>
            <a:endParaRPr lang="en-US" altLang="zh-CN" sz="2400" dirty="0">
              <a:latin typeface="黑体" pitchFamily="2" charset="-122"/>
              <a:ea typeface="黑体" pitchFamily="2" charset="-122"/>
            </a:endParaRPr>
          </a:p>
          <a:p>
            <a:pPr eaLnBrk="0" hangingPunct="0">
              <a:lnSpc>
                <a:spcPts val="3600"/>
              </a:lnSpc>
            </a:pPr>
            <a:r>
              <a:rPr lang="en-US" altLang="zh-CN" sz="2400" dirty="0">
                <a:latin typeface="黑体" pitchFamily="2" charset="-122"/>
                <a:ea typeface="黑体" pitchFamily="2" charset="-122"/>
              </a:rPr>
              <a:t>            </a:t>
            </a:r>
            <a:r>
              <a:rPr lang="zh-CN" altLang="en-US" sz="2400" dirty="0">
                <a:latin typeface="黑体" pitchFamily="2" charset="-122"/>
                <a:ea typeface="黑体" pitchFamily="2" charset="-122"/>
              </a:rPr>
              <a:t>田野上</a:t>
            </a:r>
            <a:endParaRPr lang="en-US" altLang="zh-CN" sz="2400" dirty="0">
              <a:latin typeface="黑体" pitchFamily="2" charset="-122"/>
              <a:ea typeface="黑体" pitchFamily="2" charset="-122"/>
            </a:endParaRPr>
          </a:p>
          <a:p>
            <a:pPr eaLnBrk="0" hangingPunct="0">
              <a:lnSpc>
                <a:spcPts val="3600"/>
              </a:lnSpc>
            </a:pPr>
            <a:r>
              <a:rPr lang="zh-CN" altLang="en-US" sz="2400" dirty="0">
                <a:solidFill>
                  <a:srgbClr val="0000CC"/>
                </a:solidFill>
                <a:latin typeface="黑体" pitchFamily="2" charset="-122"/>
                <a:ea typeface="黑体" pitchFamily="2" charset="-122"/>
              </a:rPr>
              <a:t>总体布局：  </a:t>
            </a:r>
            <a:r>
              <a:rPr lang="zh-CN" altLang="en-US" sz="2400" dirty="0">
                <a:latin typeface="黑体" pitchFamily="2" charset="-122"/>
                <a:ea typeface="黑体" pitchFamily="2" charset="-122"/>
                <a:sym typeface="Arial" charset="0"/>
              </a:rPr>
              <a:t>链式布局</a:t>
            </a:r>
            <a:r>
              <a:rPr lang="en-US" altLang="zh-CN" sz="2400" dirty="0">
                <a:latin typeface="黑体" pitchFamily="2" charset="-122"/>
                <a:ea typeface="黑体" pitchFamily="2" charset="-122"/>
                <a:sym typeface="Arial" charset="0"/>
              </a:rPr>
              <a:t>——</a:t>
            </a:r>
            <a:r>
              <a:rPr lang="zh-CN" altLang="en-US" sz="2400" dirty="0">
                <a:latin typeface="黑体" pitchFamily="2" charset="-122"/>
                <a:ea typeface="黑体" pitchFamily="2" charset="-122"/>
                <a:sym typeface="Arial" charset="0"/>
              </a:rPr>
              <a:t>围绕产前、产中、产后、质量</a:t>
            </a:r>
            <a:endParaRPr lang="en-US" altLang="zh-CN" sz="2400" dirty="0">
              <a:latin typeface="黑体" pitchFamily="2" charset="-122"/>
              <a:ea typeface="黑体" pitchFamily="2" charset="-122"/>
              <a:sym typeface="Arial" charset="0"/>
            </a:endParaRPr>
          </a:p>
          <a:p>
            <a:pPr eaLnBrk="0" hangingPunct="0">
              <a:lnSpc>
                <a:spcPts val="3600"/>
              </a:lnSpc>
            </a:pPr>
            <a:r>
              <a:rPr lang="zh-CN" altLang="en-US" sz="2400" dirty="0">
                <a:latin typeface="黑体" pitchFamily="2" charset="-122"/>
                <a:ea typeface="黑体" pitchFamily="2" charset="-122"/>
                <a:sym typeface="Arial" charset="0"/>
              </a:rPr>
              <a:t>            与安全全产业链部署创新链、平台链</a:t>
            </a:r>
            <a:endParaRPr lang="en-US" altLang="zh-CN" sz="2400" dirty="0">
              <a:latin typeface="黑体" pitchFamily="2" charset="-122"/>
              <a:ea typeface="黑体" pitchFamily="2" charset="-122"/>
              <a:sym typeface="Arial" charset="0"/>
            </a:endParaRPr>
          </a:p>
          <a:p>
            <a:pPr eaLnBrk="0" hangingPunct="0">
              <a:lnSpc>
                <a:spcPts val="3500"/>
              </a:lnSpc>
            </a:pPr>
            <a:endParaRPr lang="en-US" altLang="zh-CN" sz="2400" dirty="0">
              <a:latin typeface="黑体" pitchFamily="2" charset="-122"/>
              <a:ea typeface="黑体" pitchFamily="2" charset="-122"/>
            </a:endParaRPr>
          </a:p>
        </p:txBody>
      </p:sp>
      <p:sp>
        <p:nvSpPr>
          <p:cNvPr id="5" name="Rectangle 3"/>
          <p:cNvSpPr txBox="1">
            <a:spLocks noChangeArrowheads="1"/>
          </p:cNvSpPr>
          <p:nvPr/>
        </p:nvSpPr>
        <p:spPr bwMode="auto">
          <a:xfrm>
            <a:off x="539750" y="333375"/>
            <a:ext cx="8229600" cy="719138"/>
          </a:xfrm>
          <a:prstGeom prst="rect">
            <a:avLst/>
          </a:prstGeom>
          <a:noFill/>
          <a:ln w="9525">
            <a:noFill/>
            <a:miter lim="800000"/>
            <a:headEnd/>
            <a:tailEnd/>
          </a:ln>
        </p:spPr>
        <p:txBody>
          <a:bodyPr anchor="ctr"/>
          <a:lstStyle/>
          <a:p>
            <a:pPr algn="ctr">
              <a:defRPr/>
            </a:pPr>
            <a:r>
              <a:rPr lang="zh-CN" altLang="en-US" sz="2400" dirty="0">
                <a:solidFill>
                  <a:srgbClr val="0000CC"/>
                </a:solidFill>
                <a:latin typeface="黑体" pitchFamily="2" charset="-122"/>
                <a:ea typeface="黑体" pitchFamily="2" charset="-122"/>
              </a:rPr>
              <a:t>准确认识当前形势，结合本所自身实际</a:t>
            </a:r>
            <a:endParaRPr lang="en-US" altLang="zh-CN" sz="2400" dirty="0">
              <a:solidFill>
                <a:srgbClr val="0000CC"/>
              </a:solidFill>
              <a:latin typeface="黑体" pitchFamily="2" charset="-122"/>
              <a:ea typeface="黑体" pitchFamily="2" charset="-122"/>
            </a:endParaRPr>
          </a:p>
          <a:p>
            <a:pPr algn="ctr">
              <a:defRPr/>
            </a:pPr>
            <a:r>
              <a:rPr lang="zh-CN" altLang="en-US" sz="2400" dirty="0">
                <a:solidFill>
                  <a:srgbClr val="0000CC"/>
                </a:solidFill>
                <a:latin typeface="黑体" pitchFamily="2" charset="-122"/>
                <a:ea typeface="黑体" pitchFamily="2" charset="-122"/>
              </a:rPr>
              <a:t>明确定位、发展理念和总体布局</a:t>
            </a:r>
            <a:endParaRPr lang="zh-CN" altLang="en-US" sz="2400" kern="0" dirty="0">
              <a:solidFill>
                <a:srgbClr val="0000CC"/>
              </a:solidFill>
              <a:latin typeface="黑体" pitchFamily="49" charset="-122"/>
              <a:ea typeface="黑体" pitchFamily="49" charset="-122"/>
              <a:cs typeface="+mj-c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ChangeArrowheads="1"/>
          </p:cNvSpPr>
          <p:nvPr/>
        </p:nvSpPr>
        <p:spPr bwMode="auto">
          <a:xfrm>
            <a:off x="1397006" y="71414"/>
            <a:ext cx="6318266"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83970"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graphicFrame>
        <p:nvGraphicFramePr>
          <p:cNvPr id="4" name="图示 3"/>
          <p:cNvGraphicFramePr/>
          <p:nvPr/>
        </p:nvGraphicFramePr>
        <p:xfrm>
          <a:off x="395536" y="1484784"/>
          <a:ext cx="8424936"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ChangeArrowheads="1"/>
          </p:cNvSpPr>
          <p:nvPr/>
        </p:nvSpPr>
        <p:spPr bwMode="auto">
          <a:xfrm>
            <a:off x="1325568" y="142860"/>
            <a:ext cx="6461142"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86018"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86020" name="TextBox 4"/>
          <p:cNvSpPr txBox="1">
            <a:spLocks noChangeArrowheads="1"/>
          </p:cNvSpPr>
          <p:nvPr/>
        </p:nvSpPr>
        <p:spPr bwMode="auto">
          <a:xfrm>
            <a:off x="785786" y="1500174"/>
            <a:ext cx="7345363" cy="4580741"/>
          </a:xfrm>
          <a:prstGeom prst="rect">
            <a:avLst/>
          </a:prstGeom>
          <a:noFill/>
          <a:ln w="9525">
            <a:noFill/>
            <a:miter lim="800000"/>
            <a:headEnd/>
            <a:tailEnd/>
          </a:ln>
        </p:spPr>
        <p:txBody>
          <a:bodyPr>
            <a:spAutoFit/>
          </a:bodyPr>
          <a:lstStyle/>
          <a:p>
            <a:pPr>
              <a:lnSpc>
                <a:spcPts val="3500"/>
              </a:lnSpc>
              <a:buClr>
                <a:srgbClr val="FF0000"/>
              </a:buClr>
              <a:buFont typeface="Wingdings" pitchFamily="2" charset="2"/>
              <a:buChar char="Ø"/>
            </a:pPr>
            <a:r>
              <a:rPr lang="zh-CN" altLang="en-US" sz="2400" dirty="0" smtClean="0">
                <a:solidFill>
                  <a:srgbClr val="0000CC"/>
                </a:solidFill>
                <a:latin typeface="黑体" pitchFamily="2" charset="-122"/>
                <a:ea typeface="黑体" pitchFamily="2" charset="-122"/>
              </a:rPr>
              <a:t>成果转化：</a:t>
            </a:r>
            <a:r>
              <a:rPr lang="zh-CN" altLang="en-US" sz="2400" dirty="0" smtClean="0">
                <a:latin typeface="黑体" pitchFamily="2" charset="-122"/>
                <a:ea typeface="黑体" pitchFamily="2" charset="-122"/>
              </a:rPr>
              <a:t>围绕</a:t>
            </a:r>
            <a:r>
              <a:rPr lang="zh-CN" altLang="en-US" sz="2400" dirty="0">
                <a:latin typeface="黑体" pitchFamily="2" charset="-122"/>
                <a:ea typeface="黑体" pitchFamily="2" charset="-122"/>
              </a:rPr>
              <a:t>“顶天立地”的发展</a:t>
            </a:r>
            <a:r>
              <a:rPr lang="zh-CN" altLang="en-US" sz="2400" dirty="0" smtClean="0">
                <a:latin typeface="黑体" pitchFamily="2" charset="-122"/>
                <a:ea typeface="黑体" pitchFamily="2" charset="-122"/>
              </a:rPr>
              <a:t>思路和环境友好、资源节约与循环农业</a:t>
            </a:r>
            <a:endParaRPr lang="en-US" altLang="zh-CN" sz="2400" dirty="0" smtClean="0">
              <a:latin typeface="黑体" pitchFamily="2" charset="-122"/>
              <a:ea typeface="黑体" pitchFamily="2" charset="-122"/>
            </a:endParaRPr>
          </a:p>
          <a:p>
            <a:pPr>
              <a:lnSpc>
                <a:spcPts val="3500"/>
              </a:lnSpc>
            </a:pPr>
            <a:r>
              <a:rPr lang="zh-CN" altLang="en-US" sz="2400" dirty="0" smtClean="0">
                <a:latin typeface="黑体" pitchFamily="2" charset="-122"/>
                <a:ea typeface="黑体" pitchFamily="2" charset="-122"/>
              </a:rPr>
              <a:t>   加强重点成果的培育和集成创新、标准化与熟化，创新推广模式与机制、措施，加速成果转化和推广应用计划，做好成果转化的跟踪、支撑和服务。</a:t>
            </a:r>
            <a:endParaRPr lang="en-US" altLang="zh-CN" sz="2400" dirty="0" smtClean="0">
              <a:latin typeface="黑体" pitchFamily="2" charset="-122"/>
              <a:ea typeface="黑体" pitchFamily="2" charset="-122"/>
            </a:endParaRPr>
          </a:p>
          <a:p>
            <a:pPr>
              <a:lnSpc>
                <a:spcPts val="3500"/>
              </a:lnSpc>
            </a:pPr>
            <a:r>
              <a:rPr lang="zh-CN" altLang="en-US" sz="2400" dirty="0" smtClean="0">
                <a:latin typeface="黑体" pitchFamily="2" charset="-122"/>
                <a:ea typeface="黑体" pitchFamily="2" charset="-122"/>
              </a:rPr>
              <a:t>   加快节本降耗即“七节一省”（节地、节水、节种、节肥、节药、节能、节粮、省工）技术推广；提高农业副产品的资源化利用水平，延伸产业链，减少污染，提高高值化与多元化水平，促进资源循环利用和生态农业发展。</a:t>
            </a:r>
            <a:endParaRPr lang="en-US" altLang="zh-CN" sz="2400" dirty="0">
              <a:latin typeface="黑体" pitchFamily="2" charset="-122"/>
              <a:ea typeface="黑体" pitchFamily="2"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ChangeArrowheads="1"/>
          </p:cNvSpPr>
          <p:nvPr/>
        </p:nvSpPr>
        <p:spPr bwMode="auto">
          <a:xfrm>
            <a:off x="1397006" y="71414"/>
            <a:ext cx="6318266"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84994"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graphicFrame>
        <p:nvGraphicFramePr>
          <p:cNvPr id="4" name="图示 3"/>
          <p:cNvGraphicFramePr/>
          <p:nvPr/>
        </p:nvGraphicFramePr>
        <p:xfrm>
          <a:off x="539552" y="1484784"/>
          <a:ext cx="8424936" cy="51845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ChangeArrowheads="1"/>
          </p:cNvSpPr>
          <p:nvPr/>
        </p:nvSpPr>
        <p:spPr bwMode="auto">
          <a:xfrm>
            <a:off x="1254131" y="71414"/>
            <a:ext cx="6318265" cy="1143000"/>
          </a:xfrm>
          <a:prstGeom prst="rect">
            <a:avLst/>
          </a:prstGeom>
          <a:noFill/>
          <a:ln w="9525">
            <a:noFill/>
            <a:miter lim="800000"/>
            <a:headEnd/>
            <a:tailEnd/>
          </a:ln>
        </p:spPr>
        <p:txBody>
          <a:bodyPr anchor="ctr"/>
          <a:lstStyle/>
          <a:p>
            <a:r>
              <a:rPr lang="zh-CN" altLang="en-US" dirty="0" smtClean="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73730"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73732" name="Text Box 7"/>
          <p:cNvSpPr txBox="1">
            <a:spLocks noChangeArrowheads="1"/>
          </p:cNvSpPr>
          <p:nvPr/>
        </p:nvSpPr>
        <p:spPr bwMode="auto">
          <a:xfrm>
            <a:off x="0" y="1714488"/>
            <a:ext cx="6000760" cy="4196020"/>
          </a:xfrm>
          <a:prstGeom prst="rect">
            <a:avLst/>
          </a:prstGeom>
          <a:noFill/>
          <a:ln w="9525">
            <a:noFill/>
            <a:miter lim="800000"/>
            <a:headEnd/>
            <a:tailEnd/>
          </a:ln>
        </p:spPr>
        <p:txBody>
          <a:bodyPr wrap="square">
            <a:spAutoFit/>
          </a:bodyPr>
          <a:lstStyle/>
          <a:p>
            <a:pPr>
              <a:lnSpc>
                <a:spcPts val="3200"/>
              </a:lnSpc>
            </a:pPr>
            <a:r>
              <a:rPr lang="zh-CN" altLang="en-US" sz="2400" dirty="0" smtClean="0">
                <a:solidFill>
                  <a:srgbClr val="2F17E3"/>
                </a:solidFill>
                <a:latin typeface="黑体" pitchFamily="2" charset="-122"/>
                <a:ea typeface="黑体" pitchFamily="2" charset="-122"/>
              </a:rPr>
              <a:t>    现代院所四化建设与可持续发展</a:t>
            </a:r>
            <a:endParaRPr lang="en-US" altLang="zh-CN" sz="2400" dirty="0" smtClean="0">
              <a:solidFill>
                <a:srgbClr val="2F17E3"/>
              </a:solidFill>
              <a:latin typeface="黑体" pitchFamily="2" charset="-122"/>
              <a:ea typeface="黑体" pitchFamily="2" charset="-122"/>
            </a:endParaRPr>
          </a:p>
          <a:p>
            <a:pPr>
              <a:lnSpc>
                <a:spcPts val="3200"/>
              </a:lnSpc>
            </a:pPr>
            <a:r>
              <a:rPr lang="en-US" altLang="zh-CN" sz="2400" dirty="0" smtClean="0">
                <a:solidFill>
                  <a:srgbClr val="2F17E3"/>
                </a:solidFill>
                <a:latin typeface="黑体" pitchFamily="2" charset="-122"/>
                <a:ea typeface="黑体" pitchFamily="2" charset="-122"/>
              </a:rPr>
              <a:t>    </a:t>
            </a:r>
            <a:r>
              <a:rPr lang="zh-CN" altLang="en-US" sz="2400" dirty="0" smtClean="0">
                <a:solidFill>
                  <a:srgbClr val="2F17E3"/>
                </a:solidFill>
                <a:latin typeface="黑体" pitchFamily="2" charset="-122"/>
                <a:ea typeface="黑体" pitchFamily="2" charset="-122"/>
              </a:rPr>
              <a:t>研究现代化</a:t>
            </a:r>
            <a:endParaRPr lang="en-US" altLang="zh-CN" sz="2400" dirty="0" smtClean="0">
              <a:solidFill>
                <a:srgbClr val="2F17E3"/>
              </a:solidFill>
              <a:latin typeface="黑体" pitchFamily="2" charset="-122"/>
              <a:ea typeface="黑体" pitchFamily="2" charset="-122"/>
            </a:endParaRPr>
          </a:p>
          <a:p>
            <a:pPr>
              <a:lnSpc>
                <a:spcPts val="3200"/>
              </a:lnSpc>
            </a:pPr>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顶天立地、三创协同</a:t>
            </a:r>
            <a:endParaRPr lang="zh-CN" altLang="en-US" sz="2400" dirty="0">
              <a:latin typeface="黑体" pitchFamily="2" charset="-122"/>
              <a:ea typeface="黑体" pitchFamily="2" charset="-122"/>
            </a:endParaRPr>
          </a:p>
          <a:p>
            <a:pPr>
              <a:lnSpc>
                <a:spcPts val="3200"/>
              </a:lnSpc>
            </a:pPr>
            <a:r>
              <a:rPr lang="zh-CN" altLang="en-US" sz="2400" dirty="0" smtClean="0">
                <a:solidFill>
                  <a:srgbClr val="C00000"/>
                </a:solidFill>
                <a:latin typeface="黑体" pitchFamily="2" charset="-122"/>
                <a:ea typeface="黑体" pitchFamily="2" charset="-122"/>
              </a:rPr>
              <a:t>    </a:t>
            </a:r>
            <a:r>
              <a:rPr lang="zh-CN" altLang="en-US" sz="2400" dirty="0" smtClean="0">
                <a:solidFill>
                  <a:srgbClr val="2F17E3"/>
                </a:solidFill>
                <a:latin typeface="黑体" pitchFamily="2" charset="-122"/>
                <a:ea typeface="黑体" pitchFamily="2" charset="-122"/>
              </a:rPr>
              <a:t>人才现代化：</a:t>
            </a:r>
            <a:endParaRPr lang="en-US" altLang="zh-CN" sz="2400" dirty="0" smtClean="0">
              <a:solidFill>
                <a:srgbClr val="2F17E3"/>
              </a:solidFill>
              <a:latin typeface="黑体" pitchFamily="2" charset="-122"/>
              <a:ea typeface="黑体" pitchFamily="2" charset="-122"/>
            </a:endParaRPr>
          </a:p>
          <a:p>
            <a:pPr>
              <a:lnSpc>
                <a:spcPts val="3200"/>
              </a:lnSpc>
            </a:pPr>
            <a:r>
              <a:rPr lang="en-US" altLang="zh-CN" sz="2400" dirty="0" smtClean="0">
                <a:solidFill>
                  <a:srgbClr val="C00000"/>
                </a:solidFill>
                <a:latin typeface="黑体" pitchFamily="2" charset="-122"/>
                <a:ea typeface="黑体" pitchFamily="2" charset="-122"/>
              </a:rPr>
              <a:t>       </a:t>
            </a:r>
            <a:r>
              <a:rPr lang="zh-CN" altLang="en-US" sz="2400" dirty="0" smtClean="0">
                <a:latin typeface="黑体" pitchFamily="2" charset="-122"/>
                <a:ea typeface="黑体" pitchFamily="2" charset="-122"/>
              </a:rPr>
              <a:t>个性化、多元化、国际化</a:t>
            </a:r>
            <a:endParaRPr lang="zh-CN" altLang="en-US" sz="2400" dirty="0">
              <a:latin typeface="黑体" pitchFamily="2" charset="-122"/>
              <a:ea typeface="黑体" pitchFamily="2" charset="-122"/>
            </a:endParaRPr>
          </a:p>
          <a:p>
            <a:pPr>
              <a:lnSpc>
                <a:spcPts val="3200"/>
              </a:lnSpc>
            </a:pPr>
            <a:r>
              <a:rPr lang="zh-CN" altLang="en-US" sz="2400" dirty="0">
                <a:solidFill>
                  <a:srgbClr val="C00000"/>
                </a:solidFill>
                <a:latin typeface="黑体" pitchFamily="2" charset="-122"/>
                <a:ea typeface="黑体" pitchFamily="2" charset="-122"/>
              </a:rPr>
              <a:t>    </a:t>
            </a:r>
            <a:r>
              <a:rPr lang="zh-CN" altLang="en-US" sz="2400" dirty="0" smtClean="0">
                <a:solidFill>
                  <a:srgbClr val="2F17E3"/>
                </a:solidFill>
                <a:latin typeface="黑体" pitchFamily="2" charset="-122"/>
                <a:ea typeface="黑体" pitchFamily="2" charset="-122"/>
              </a:rPr>
              <a:t>管理现代化：</a:t>
            </a:r>
            <a:endParaRPr lang="en-US" altLang="zh-CN" sz="2400" dirty="0" smtClean="0">
              <a:solidFill>
                <a:srgbClr val="2F17E3"/>
              </a:solidFill>
              <a:latin typeface="黑体" pitchFamily="2" charset="-122"/>
              <a:ea typeface="黑体" pitchFamily="2" charset="-122"/>
            </a:endParaRPr>
          </a:p>
          <a:p>
            <a:pPr>
              <a:lnSpc>
                <a:spcPts val="3200"/>
              </a:lnSpc>
            </a:pPr>
            <a:r>
              <a:rPr lang="zh-CN" altLang="en-US" sz="2400" dirty="0" smtClean="0">
                <a:solidFill>
                  <a:srgbClr val="C00000"/>
                </a:solidFill>
                <a:latin typeface="黑体" pitchFamily="2" charset="-122"/>
                <a:ea typeface="黑体" pitchFamily="2" charset="-122"/>
              </a:rPr>
              <a:t>       </a:t>
            </a:r>
            <a:r>
              <a:rPr lang="zh-CN" altLang="en-US" sz="2400" dirty="0" smtClean="0">
                <a:latin typeface="黑体" pitchFamily="2" charset="-122"/>
                <a:ea typeface="黑体" pitchFamily="2" charset="-122"/>
              </a:rPr>
              <a:t>运行机制、信息化、大数据、</a:t>
            </a:r>
            <a:endParaRPr lang="en-US" altLang="zh-CN" sz="2400" dirty="0" smtClean="0">
              <a:latin typeface="黑体" pitchFamily="2" charset="-122"/>
              <a:ea typeface="黑体" pitchFamily="2" charset="-122"/>
            </a:endParaRPr>
          </a:p>
          <a:p>
            <a:pPr>
              <a:lnSpc>
                <a:spcPts val="3200"/>
              </a:lnSpc>
            </a:pPr>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资源共享与联动</a:t>
            </a:r>
            <a:endParaRPr lang="en-US" altLang="zh-CN" sz="2400" dirty="0">
              <a:latin typeface="黑体" pitchFamily="2" charset="-122"/>
              <a:ea typeface="黑体" pitchFamily="2" charset="-122"/>
            </a:endParaRPr>
          </a:p>
          <a:p>
            <a:pPr>
              <a:lnSpc>
                <a:spcPts val="3200"/>
              </a:lnSpc>
            </a:pPr>
            <a:r>
              <a:rPr lang="en-US" altLang="zh-CN" sz="2400" dirty="0">
                <a:solidFill>
                  <a:srgbClr val="C00000"/>
                </a:solidFill>
                <a:latin typeface="黑体" pitchFamily="2" charset="-122"/>
                <a:ea typeface="黑体" pitchFamily="2" charset="-122"/>
              </a:rPr>
              <a:t>    </a:t>
            </a:r>
            <a:r>
              <a:rPr lang="zh-CN" altLang="en-US" sz="2400" dirty="0">
                <a:solidFill>
                  <a:srgbClr val="2F17E3"/>
                </a:solidFill>
                <a:latin typeface="黑体" pitchFamily="2" charset="-122"/>
                <a:ea typeface="黑体" pitchFamily="2" charset="-122"/>
              </a:rPr>
              <a:t>环境</a:t>
            </a:r>
            <a:r>
              <a:rPr lang="zh-CN" altLang="en-US" sz="2400" dirty="0" smtClean="0">
                <a:solidFill>
                  <a:srgbClr val="2F17E3"/>
                </a:solidFill>
                <a:latin typeface="黑体" pitchFamily="2" charset="-122"/>
                <a:ea typeface="黑体" pitchFamily="2" charset="-122"/>
              </a:rPr>
              <a:t>现代化：</a:t>
            </a:r>
            <a:endParaRPr lang="en-US" altLang="zh-CN" sz="2400" dirty="0" smtClean="0">
              <a:solidFill>
                <a:srgbClr val="2F17E3"/>
              </a:solidFill>
              <a:latin typeface="黑体" pitchFamily="2" charset="-122"/>
              <a:ea typeface="黑体" pitchFamily="2" charset="-122"/>
            </a:endParaRPr>
          </a:p>
          <a:p>
            <a:pPr>
              <a:lnSpc>
                <a:spcPts val="3200"/>
              </a:lnSpc>
            </a:pPr>
            <a:r>
              <a:rPr lang="en-US" altLang="zh-CN" sz="2400" dirty="0" smtClean="0">
                <a:solidFill>
                  <a:srgbClr val="C00000"/>
                </a:solidFill>
                <a:latin typeface="黑体" pitchFamily="2" charset="-122"/>
                <a:ea typeface="黑体" pitchFamily="2" charset="-122"/>
              </a:rPr>
              <a:t>       </a:t>
            </a:r>
            <a:r>
              <a:rPr lang="zh-CN" altLang="en-US" sz="2400" dirty="0" smtClean="0">
                <a:latin typeface="黑体" pitchFamily="2" charset="-122"/>
                <a:ea typeface="黑体" pitchFamily="2" charset="-122"/>
              </a:rPr>
              <a:t>创新文化、生活生态</a:t>
            </a:r>
            <a:endParaRPr lang="zh-CN" altLang="en-US" sz="2400" dirty="0">
              <a:latin typeface="黑体" pitchFamily="2" charset="-122"/>
              <a:ea typeface="黑体" pitchFamily="2" charset="-122"/>
            </a:endParaRPr>
          </a:p>
        </p:txBody>
      </p:sp>
      <p:graphicFrame>
        <p:nvGraphicFramePr>
          <p:cNvPr id="6" name="图示 5"/>
          <p:cNvGraphicFramePr/>
          <p:nvPr/>
        </p:nvGraphicFramePr>
        <p:xfrm>
          <a:off x="5357818" y="1643050"/>
          <a:ext cx="3500462" cy="464347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矩形 25"/>
          <p:cNvSpPr/>
          <p:nvPr/>
        </p:nvSpPr>
        <p:spPr>
          <a:xfrm>
            <a:off x="857250" y="4357688"/>
            <a:ext cx="7572375" cy="20002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5" name="矩形 24"/>
          <p:cNvSpPr/>
          <p:nvPr/>
        </p:nvSpPr>
        <p:spPr>
          <a:xfrm>
            <a:off x="857250" y="2143125"/>
            <a:ext cx="7572375" cy="207168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89091" name="Rectangle 2"/>
          <p:cNvSpPr>
            <a:spLocks noChangeArrowheads="1"/>
          </p:cNvSpPr>
          <p:nvPr/>
        </p:nvSpPr>
        <p:spPr bwMode="auto">
          <a:xfrm>
            <a:off x="1397006" y="142852"/>
            <a:ext cx="6246828"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（三）现代研究所条件建设标准的思路</a:t>
            </a:r>
            <a:endParaRPr lang="en-US" altLang="zh-CN" dirty="0">
              <a:solidFill>
                <a:srgbClr val="2F17E3"/>
              </a:solidFill>
              <a:latin typeface="黑体" pitchFamily="2" charset="-122"/>
              <a:ea typeface="黑体" pitchFamily="2" charset="-122"/>
            </a:endParaRPr>
          </a:p>
        </p:txBody>
      </p:sp>
      <p:sp>
        <p:nvSpPr>
          <p:cNvPr id="89092"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sp>
        <p:nvSpPr>
          <p:cNvPr id="89093" name="Text Box 7"/>
          <p:cNvSpPr txBox="1">
            <a:spLocks noChangeArrowheads="1"/>
          </p:cNvSpPr>
          <p:nvPr/>
        </p:nvSpPr>
        <p:spPr bwMode="auto">
          <a:xfrm>
            <a:off x="785813" y="1500188"/>
            <a:ext cx="7643812" cy="523875"/>
          </a:xfrm>
          <a:prstGeom prst="rect">
            <a:avLst/>
          </a:prstGeom>
          <a:noFill/>
          <a:ln w="9525">
            <a:noFill/>
            <a:miter lim="800000"/>
            <a:headEnd/>
            <a:tailEnd/>
          </a:ln>
        </p:spPr>
        <p:txBody>
          <a:bodyPr>
            <a:spAutoFit/>
          </a:bodyPr>
          <a:lstStyle/>
          <a:p>
            <a:pPr>
              <a:spcBef>
                <a:spcPct val="50000"/>
              </a:spcBef>
            </a:pPr>
            <a:r>
              <a:rPr lang="en-US" altLang="zh-CN" dirty="0" smtClean="0">
                <a:solidFill>
                  <a:srgbClr val="0000CC"/>
                </a:solidFill>
                <a:latin typeface="黑体" pitchFamily="2" charset="-122"/>
                <a:ea typeface="黑体" pitchFamily="2" charset="-122"/>
              </a:rPr>
              <a:t>4</a:t>
            </a:r>
            <a:r>
              <a:rPr lang="zh-CN" altLang="en-US" dirty="0" smtClean="0">
                <a:solidFill>
                  <a:srgbClr val="0000CC"/>
                </a:solidFill>
                <a:latin typeface="黑体" pitchFamily="2" charset="-122"/>
                <a:ea typeface="黑体" pitchFamily="2" charset="-122"/>
              </a:rPr>
              <a:t>、现代</a:t>
            </a:r>
            <a:r>
              <a:rPr lang="zh-CN" altLang="en-US" dirty="0">
                <a:solidFill>
                  <a:srgbClr val="0000CC"/>
                </a:solidFill>
                <a:latin typeface="黑体" pitchFamily="2" charset="-122"/>
                <a:ea typeface="黑体" pitchFamily="2" charset="-122"/>
              </a:rPr>
              <a:t>院</a:t>
            </a:r>
            <a:r>
              <a:rPr lang="zh-CN" altLang="en-US" dirty="0" smtClean="0">
                <a:solidFill>
                  <a:srgbClr val="0000CC"/>
                </a:solidFill>
                <a:latin typeface="黑体" pitchFamily="2" charset="-122"/>
                <a:ea typeface="黑体" pitchFamily="2" charset="-122"/>
              </a:rPr>
              <a:t>所条件建设标准的思考</a:t>
            </a:r>
            <a:endParaRPr lang="zh-CN" altLang="en-US" dirty="0">
              <a:solidFill>
                <a:srgbClr val="0000CC"/>
              </a:solidFill>
              <a:latin typeface="黑体" pitchFamily="2" charset="-122"/>
              <a:ea typeface="黑体" pitchFamily="2" charset="-122"/>
            </a:endParaRPr>
          </a:p>
        </p:txBody>
      </p:sp>
      <p:sp>
        <p:nvSpPr>
          <p:cNvPr id="89094" name="TextBox 4"/>
          <p:cNvSpPr txBox="1">
            <a:spLocks noChangeArrowheads="1"/>
          </p:cNvSpPr>
          <p:nvPr/>
        </p:nvSpPr>
        <p:spPr bwMode="auto">
          <a:xfrm>
            <a:off x="1000125" y="2357438"/>
            <a:ext cx="2143125" cy="541337"/>
          </a:xfrm>
          <a:prstGeom prst="rect">
            <a:avLst/>
          </a:prstGeom>
          <a:noFill/>
          <a:ln w="9525">
            <a:noFill/>
            <a:miter lim="800000"/>
            <a:headEnd/>
            <a:tailEnd/>
          </a:ln>
        </p:spPr>
        <p:txBody>
          <a:bodyPr>
            <a:spAutoFit/>
          </a:bodyPr>
          <a:lstStyle/>
          <a:p>
            <a:pPr>
              <a:lnSpc>
                <a:spcPts val="3500"/>
              </a:lnSpc>
            </a:pPr>
            <a:r>
              <a:rPr lang="zh-CN" altLang="en-US" sz="2400">
                <a:latin typeface="黑体" pitchFamily="2" charset="-122"/>
                <a:ea typeface="黑体" pitchFamily="2" charset="-122"/>
              </a:rPr>
              <a:t>传统建筑工程</a:t>
            </a:r>
            <a:endParaRPr lang="en-US" altLang="zh-CN" sz="2400">
              <a:latin typeface="黑体" pitchFamily="2" charset="-122"/>
              <a:ea typeface="黑体" pitchFamily="2" charset="-122"/>
            </a:endParaRPr>
          </a:p>
        </p:txBody>
      </p:sp>
      <p:cxnSp>
        <p:nvCxnSpPr>
          <p:cNvPr id="7" name="直接箭头连接符 6"/>
          <p:cNvCxnSpPr/>
          <p:nvPr/>
        </p:nvCxnSpPr>
        <p:spPr>
          <a:xfrm>
            <a:off x="3143240" y="3214686"/>
            <a:ext cx="2500313" cy="1587"/>
          </a:xfrm>
          <a:prstGeom prst="straightConnector1">
            <a:avLst/>
          </a:prstGeom>
          <a:ln w="1905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89096" name="TextBox 7"/>
          <p:cNvSpPr txBox="1">
            <a:spLocks noChangeArrowheads="1"/>
          </p:cNvSpPr>
          <p:nvPr/>
        </p:nvSpPr>
        <p:spPr bwMode="auto">
          <a:xfrm>
            <a:off x="5715000" y="2357438"/>
            <a:ext cx="2786063" cy="495300"/>
          </a:xfrm>
          <a:prstGeom prst="rect">
            <a:avLst/>
          </a:prstGeom>
          <a:noFill/>
          <a:ln w="9525">
            <a:noFill/>
            <a:miter lim="800000"/>
            <a:headEnd/>
            <a:tailEnd/>
          </a:ln>
        </p:spPr>
        <p:txBody>
          <a:bodyPr>
            <a:spAutoFit/>
          </a:bodyPr>
          <a:lstStyle/>
          <a:p>
            <a:pPr>
              <a:lnSpc>
                <a:spcPts val="3500"/>
              </a:lnSpc>
            </a:pPr>
            <a:r>
              <a:rPr lang="zh-CN" altLang="en-US" sz="2400">
                <a:latin typeface="黑体" pitchFamily="2" charset="-122"/>
                <a:ea typeface="黑体" pitchFamily="2" charset="-122"/>
              </a:rPr>
              <a:t>数据化建筑工程</a:t>
            </a:r>
          </a:p>
        </p:txBody>
      </p:sp>
      <p:sp>
        <p:nvSpPr>
          <p:cNvPr id="89097" name="TextBox 8"/>
          <p:cNvSpPr txBox="1">
            <a:spLocks noChangeArrowheads="1"/>
          </p:cNvSpPr>
          <p:nvPr/>
        </p:nvSpPr>
        <p:spPr bwMode="auto">
          <a:xfrm>
            <a:off x="3286125" y="2214563"/>
            <a:ext cx="2214563" cy="400050"/>
          </a:xfrm>
          <a:prstGeom prst="rect">
            <a:avLst/>
          </a:prstGeom>
          <a:noFill/>
          <a:ln w="9525">
            <a:noFill/>
            <a:miter lim="800000"/>
            <a:headEnd/>
            <a:tailEnd/>
          </a:ln>
        </p:spPr>
        <p:txBody>
          <a:bodyPr>
            <a:spAutoFit/>
          </a:bodyPr>
          <a:lstStyle/>
          <a:p>
            <a:r>
              <a:rPr lang="zh-CN" altLang="en-US" sz="2000">
                <a:solidFill>
                  <a:srgbClr val="0000CC"/>
                </a:solidFill>
                <a:latin typeface="黑体" pitchFamily="2" charset="-122"/>
                <a:ea typeface="黑体" pitchFamily="2" charset="-122"/>
              </a:rPr>
              <a:t>实验管理自动化</a:t>
            </a:r>
          </a:p>
        </p:txBody>
      </p:sp>
      <p:sp>
        <p:nvSpPr>
          <p:cNvPr id="89098" name="TextBox 9"/>
          <p:cNvSpPr txBox="1">
            <a:spLocks noChangeArrowheads="1"/>
          </p:cNvSpPr>
          <p:nvPr/>
        </p:nvSpPr>
        <p:spPr bwMode="auto">
          <a:xfrm>
            <a:off x="3286125" y="2643188"/>
            <a:ext cx="2071688" cy="400050"/>
          </a:xfrm>
          <a:prstGeom prst="rect">
            <a:avLst/>
          </a:prstGeom>
          <a:noFill/>
          <a:ln w="9525">
            <a:noFill/>
            <a:miter lim="800000"/>
            <a:headEnd/>
            <a:tailEnd/>
          </a:ln>
        </p:spPr>
        <p:txBody>
          <a:bodyPr>
            <a:spAutoFit/>
          </a:bodyPr>
          <a:lstStyle/>
          <a:p>
            <a:r>
              <a:rPr lang="zh-CN" altLang="en-US" sz="2000">
                <a:solidFill>
                  <a:srgbClr val="0000CC"/>
                </a:solidFill>
                <a:latin typeface="黑体" pitchFamily="2" charset="-122"/>
                <a:ea typeface="黑体" pitchFamily="2" charset="-122"/>
              </a:rPr>
              <a:t>研究成果数据库</a:t>
            </a:r>
          </a:p>
        </p:txBody>
      </p:sp>
      <p:sp>
        <p:nvSpPr>
          <p:cNvPr id="89099" name="TextBox 4"/>
          <p:cNvSpPr txBox="1">
            <a:spLocks noChangeArrowheads="1"/>
          </p:cNvSpPr>
          <p:nvPr/>
        </p:nvSpPr>
        <p:spPr bwMode="auto">
          <a:xfrm>
            <a:off x="1143000" y="4500563"/>
            <a:ext cx="2143125" cy="481012"/>
          </a:xfrm>
          <a:prstGeom prst="rect">
            <a:avLst/>
          </a:prstGeom>
          <a:noFill/>
          <a:ln w="9525">
            <a:noFill/>
            <a:miter lim="800000"/>
            <a:headEnd/>
            <a:tailEnd/>
          </a:ln>
        </p:spPr>
        <p:txBody>
          <a:bodyPr>
            <a:spAutoFit/>
          </a:bodyPr>
          <a:lstStyle/>
          <a:p>
            <a:pPr>
              <a:lnSpc>
                <a:spcPts val="3500"/>
              </a:lnSpc>
            </a:pPr>
            <a:r>
              <a:rPr lang="zh-CN" altLang="en-US" sz="2400">
                <a:latin typeface="黑体" pitchFamily="2" charset="-122"/>
                <a:ea typeface="黑体" pitchFamily="2" charset="-122"/>
              </a:rPr>
              <a:t>传统田间工程</a:t>
            </a:r>
            <a:endParaRPr lang="en-US" altLang="zh-CN" sz="2400">
              <a:latin typeface="黑体" pitchFamily="2" charset="-122"/>
              <a:ea typeface="黑体" pitchFamily="2" charset="-122"/>
            </a:endParaRPr>
          </a:p>
        </p:txBody>
      </p:sp>
      <p:sp>
        <p:nvSpPr>
          <p:cNvPr id="89100" name="TextBox 11"/>
          <p:cNvSpPr txBox="1">
            <a:spLocks noChangeArrowheads="1"/>
          </p:cNvSpPr>
          <p:nvPr/>
        </p:nvSpPr>
        <p:spPr bwMode="auto">
          <a:xfrm>
            <a:off x="3286125" y="4357688"/>
            <a:ext cx="2214563" cy="400050"/>
          </a:xfrm>
          <a:prstGeom prst="rect">
            <a:avLst/>
          </a:prstGeom>
          <a:noFill/>
          <a:ln w="9525">
            <a:noFill/>
            <a:miter lim="800000"/>
            <a:headEnd/>
            <a:tailEnd/>
          </a:ln>
        </p:spPr>
        <p:txBody>
          <a:bodyPr>
            <a:spAutoFit/>
          </a:bodyPr>
          <a:lstStyle/>
          <a:p>
            <a:r>
              <a:rPr lang="zh-CN" altLang="en-US" sz="2000" dirty="0" smtClean="0">
                <a:solidFill>
                  <a:srgbClr val="0000CC"/>
                </a:solidFill>
                <a:latin typeface="黑体" pitchFamily="2" charset="-122"/>
                <a:ea typeface="黑体" pitchFamily="2" charset="-122"/>
              </a:rPr>
              <a:t>信息化、机械化</a:t>
            </a:r>
            <a:endParaRPr lang="zh-CN" altLang="en-US" sz="2000" dirty="0">
              <a:solidFill>
                <a:srgbClr val="0000CC"/>
              </a:solidFill>
              <a:latin typeface="黑体" pitchFamily="2" charset="-122"/>
              <a:ea typeface="黑体" pitchFamily="2" charset="-122"/>
            </a:endParaRPr>
          </a:p>
        </p:txBody>
      </p:sp>
      <p:cxnSp>
        <p:nvCxnSpPr>
          <p:cNvPr id="13" name="直接箭头连接符 12"/>
          <p:cNvCxnSpPr/>
          <p:nvPr/>
        </p:nvCxnSpPr>
        <p:spPr>
          <a:xfrm>
            <a:off x="3071802" y="5286388"/>
            <a:ext cx="2500313" cy="1587"/>
          </a:xfrm>
          <a:prstGeom prst="straightConnector1">
            <a:avLst/>
          </a:prstGeom>
          <a:ln w="1905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89102" name="TextBox 13"/>
          <p:cNvSpPr txBox="1">
            <a:spLocks noChangeArrowheads="1"/>
          </p:cNvSpPr>
          <p:nvPr/>
        </p:nvSpPr>
        <p:spPr bwMode="auto">
          <a:xfrm>
            <a:off x="3286125" y="4786313"/>
            <a:ext cx="2071688" cy="400050"/>
          </a:xfrm>
          <a:prstGeom prst="rect">
            <a:avLst/>
          </a:prstGeom>
          <a:noFill/>
          <a:ln w="9525">
            <a:noFill/>
            <a:miter lim="800000"/>
            <a:headEnd/>
            <a:tailEnd/>
          </a:ln>
        </p:spPr>
        <p:txBody>
          <a:bodyPr>
            <a:spAutoFit/>
          </a:bodyPr>
          <a:lstStyle/>
          <a:p>
            <a:r>
              <a:rPr lang="zh-CN" altLang="en-US" sz="2000" dirty="0">
                <a:solidFill>
                  <a:srgbClr val="0000CC"/>
                </a:solidFill>
                <a:latin typeface="黑体" pitchFamily="2" charset="-122"/>
                <a:ea typeface="黑体" pitchFamily="2" charset="-122"/>
              </a:rPr>
              <a:t>数据采集智能化</a:t>
            </a:r>
          </a:p>
        </p:txBody>
      </p:sp>
      <p:sp>
        <p:nvSpPr>
          <p:cNvPr id="89103" name="TextBox 14"/>
          <p:cNvSpPr txBox="1">
            <a:spLocks noChangeArrowheads="1"/>
          </p:cNvSpPr>
          <p:nvPr/>
        </p:nvSpPr>
        <p:spPr bwMode="auto">
          <a:xfrm>
            <a:off x="5715000" y="4500563"/>
            <a:ext cx="2786063" cy="481012"/>
          </a:xfrm>
          <a:prstGeom prst="rect">
            <a:avLst/>
          </a:prstGeom>
          <a:noFill/>
          <a:ln w="9525">
            <a:noFill/>
            <a:miter lim="800000"/>
            <a:headEnd/>
            <a:tailEnd/>
          </a:ln>
        </p:spPr>
        <p:txBody>
          <a:bodyPr>
            <a:spAutoFit/>
          </a:bodyPr>
          <a:lstStyle/>
          <a:p>
            <a:pPr>
              <a:lnSpc>
                <a:spcPts val="3500"/>
              </a:lnSpc>
            </a:pPr>
            <a:r>
              <a:rPr lang="zh-CN" altLang="en-US" sz="2400">
                <a:latin typeface="黑体" pitchFamily="2" charset="-122"/>
                <a:ea typeface="黑体" pitchFamily="2" charset="-122"/>
              </a:rPr>
              <a:t>信息化田间工程</a:t>
            </a:r>
          </a:p>
        </p:txBody>
      </p:sp>
      <p:sp>
        <p:nvSpPr>
          <p:cNvPr id="89104" name="TextBox 15"/>
          <p:cNvSpPr txBox="1">
            <a:spLocks noChangeArrowheads="1"/>
          </p:cNvSpPr>
          <p:nvPr/>
        </p:nvSpPr>
        <p:spPr bwMode="auto">
          <a:xfrm>
            <a:off x="1071563" y="3286125"/>
            <a:ext cx="2214562" cy="708025"/>
          </a:xfrm>
          <a:prstGeom prst="rect">
            <a:avLst/>
          </a:prstGeom>
          <a:noFill/>
          <a:ln w="9525">
            <a:noFill/>
            <a:miter lim="800000"/>
            <a:headEnd/>
            <a:tailEnd/>
          </a:ln>
        </p:spPr>
        <p:txBody>
          <a:bodyPr>
            <a:spAutoFit/>
          </a:bodyPr>
          <a:lstStyle/>
          <a:p>
            <a:r>
              <a:rPr lang="zh-CN" altLang="en-US" sz="2000"/>
              <a:t>传统投资</a:t>
            </a:r>
            <a:r>
              <a:rPr lang="en-US" altLang="zh-CN" sz="2000"/>
              <a:t>2000-3000</a:t>
            </a:r>
            <a:r>
              <a:rPr lang="zh-CN" altLang="en-US" sz="2000"/>
              <a:t>元</a:t>
            </a:r>
            <a:r>
              <a:rPr lang="en-US" altLang="zh-CN" sz="2000"/>
              <a:t>/</a:t>
            </a:r>
            <a:r>
              <a:rPr lang="zh-CN" altLang="en-US" sz="2000"/>
              <a:t>平方米</a:t>
            </a:r>
          </a:p>
        </p:txBody>
      </p:sp>
      <p:sp>
        <p:nvSpPr>
          <p:cNvPr id="89106" name="TextBox 17"/>
          <p:cNvSpPr txBox="1">
            <a:spLocks noChangeArrowheads="1"/>
          </p:cNvSpPr>
          <p:nvPr/>
        </p:nvSpPr>
        <p:spPr bwMode="auto">
          <a:xfrm>
            <a:off x="5786438" y="3286125"/>
            <a:ext cx="2500312" cy="708025"/>
          </a:xfrm>
          <a:prstGeom prst="rect">
            <a:avLst/>
          </a:prstGeom>
          <a:noFill/>
          <a:ln w="9525">
            <a:noFill/>
            <a:miter lim="800000"/>
            <a:headEnd/>
            <a:tailEnd/>
          </a:ln>
        </p:spPr>
        <p:txBody>
          <a:bodyPr>
            <a:spAutoFit/>
          </a:bodyPr>
          <a:lstStyle/>
          <a:p>
            <a:r>
              <a:rPr lang="zh-CN" altLang="en-US" sz="2000" dirty="0" smtClean="0"/>
              <a:t>建议投资</a:t>
            </a:r>
            <a:r>
              <a:rPr lang="en-US" altLang="zh-CN" sz="2000" dirty="0" smtClean="0"/>
              <a:t>3000-5000</a:t>
            </a:r>
            <a:r>
              <a:rPr lang="zh-CN" altLang="en-US" sz="2000" dirty="0"/>
              <a:t>元</a:t>
            </a:r>
            <a:r>
              <a:rPr lang="en-US" altLang="zh-CN" sz="2000" dirty="0"/>
              <a:t>/</a:t>
            </a:r>
            <a:r>
              <a:rPr lang="zh-CN" altLang="en-US" sz="2000" dirty="0"/>
              <a:t>平方米</a:t>
            </a:r>
          </a:p>
        </p:txBody>
      </p:sp>
      <p:sp>
        <p:nvSpPr>
          <p:cNvPr id="89107" name="TextBox 18"/>
          <p:cNvSpPr txBox="1">
            <a:spLocks noChangeArrowheads="1"/>
          </p:cNvSpPr>
          <p:nvPr/>
        </p:nvSpPr>
        <p:spPr bwMode="auto">
          <a:xfrm>
            <a:off x="3357563" y="3286125"/>
            <a:ext cx="2000250" cy="708025"/>
          </a:xfrm>
          <a:prstGeom prst="rect">
            <a:avLst/>
          </a:prstGeom>
          <a:noFill/>
          <a:ln w="9525">
            <a:noFill/>
            <a:miter lim="800000"/>
            <a:headEnd/>
            <a:tailEnd/>
          </a:ln>
        </p:spPr>
        <p:txBody>
          <a:bodyPr>
            <a:spAutoFit/>
          </a:bodyPr>
          <a:lstStyle/>
          <a:p>
            <a:pPr algn="ctr"/>
            <a:r>
              <a:rPr lang="zh-CN" altLang="en-US" sz="2000" dirty="0">
                <a:solidFill>
                  <a:srgbClr val="0000CC"/>
                </a:solidFill>
                <a:latin typeface="黑体" pitchFamily="2" charset="-122"/>
                <a:ea typeface="黑体" pitchFamily="2" charset="-122"/>
              </a:rPr>
              <a:t>增加现代院所</a:t>
            </a:r>
            <a:endParaRPr lang="en-US" altLang="zh-CN" sz="2000" dirty="0">
              <a:solidFill>
                <a:srgbClr val="0000CC"/>
              </a:solidFill>
              <a:latin typeface="黑体" pitchFamily="2" charset="-122"/>
              <a:ea typeface="黑体" pitchFamily="2" charset="-122"/>
            </a:endParaRPr>
          </a:p>
          <a:p>
            <a:pPr algn="ctr"/>
            <a:r>
              <a:rPr lang="zh-CN" altLang="en-US" sz="2000" dirty="0">
                <a:solidFill>
                  <a:srgbClr val="0000CC"/>
                </a:solidFill>
                <a:latin typeface="黑体" pitchFamily="2" charset="-122"/>
                <a:ea typeface="黑体" pitchFamily="2" charset="-122"/>
              </a:rPr>
              <a:t>软环境投资</a:t>
            </a:r>
          </a:p>
        </p:txBody>
      </p:sp>
      <p:sp>
        <p:nvSpPr>
          <p:cNvPr id="89108" name="TextBox 19"/>
          <p:cNvSpPr txBox="1">
            <a:spLocks noChangeArrowheads="1"/>
          </p:cNvSpPr>
          <p:nvPr/>
        </p:nvSpPr>
        <p:spPr bwMode="auto">
          <a:xfrm>
            <a:off x="1143000" y="5500688"/>
            <a:ext cx="2071688" cy="708025"/>
          </a:xfrm>
          <a:prstGeom prst="rect">
            <a:avLst/>
          </a:prstGeom>
          <a:noFill/>
          <a:ln w="9525">
            <a:noFill/>
            <a:miter lim="800000"/>
            <a:headEnd/>
            <a:tailEnd/>
          </a:ln>
        </p:spPr>
        <p:txBody>
          <a:bodyPr>
            <a:spAutoFit/>
          </a:bodyPr>
          <a:lstStyle/>
          <a:p>
            <a:r>
              <a:rPr lang="zh-CN" altLang="en-US" sz="2000"/>
              <a:t>传统投资</a:t>
            </a:r>
            <a:r>
              <a:rPr lang="en-US" altLang="zh-CN" sz="2000"/>
              <a:t>4-5</a:t>
            </a:r>
            <a:r>
              <a:rPr lang="zh-CN" altLang="en-US" sz="2000"/>
              <a:t>万元</a:t>
            </a:r>
            <a:r>
              <a:rPr lang="en-US" altLang="zh-CN" sz="2000"/>
              <a:t>/</a:t>
            </a:r>
            <a:r>
              <a:rPr lang="zh-CN" altLang="en-US" sz="2000"/>
              <a:t>亩</a:t>
            </a:r>
          </a:p>
        </p:txBody>
      </p:sp>
      <p:sp>
        <p:nvSpPr>
          <p:cNvPr id="89109" name="TextBox 20"/>
          <p:cNvSpPr txBox="1">
            <a:spLocks noChangeArrowheads="1"/>
          </p:cNvSpPr>
          <p:nvPr/>
        </p:nvSpPr>
        <p:spPr bwMode="auto">
          <a:xfrm>
            <a:off x="5786438" y="5500688"/>
            <a:ext cx="2500312" cy="707886"/>
          </a:xfrm>
          <a:prstGeom prst="rect">
            <a:avLst/>
          </a:prstGeom>
          <a:noFill/>
          <a:ln w="9525">
            <a:noFill/>
            <a:miter lim="800000"/>
            <a:headEnd/>
            <a:tailEnd/>
          </a:ln>
        </p:spPr>
        <p:txBody>
          <a:bodyPr>
            <a:spAutoFit/>
          </a:bodyPr>
          <a:lstStyle/>
          <a:p>
            <a:r>
              <a:rPr lang="zh-CN" altLang="en-US" sz="2000" dirty="0" smtClean="0"/>
              <a:t>建议投资</a:t>
            </a:r>
            <a:r>
              <a:rPr lang="en-US" altLang="zh-CN" sz="2000" dirty="0" smtClean="0"/>
              <a:t>8-10</a:t>
            </a:r>
            <a:r>
              <a:rPr lang="zh-CN" altLang="en-US" sz="2000" dirty="0" smtClean="0"/>
              <a:t>万</a:t>
            </a:r>
            <a:r>
              <a:rPr lang="zh-CN" altLang="en-US" sz="2000" dirty="0"/>
              <a:t>元</a:t>
            </a:r>
            <a:r>
              <a:rPr lang="en-US" altLang="zh-CN" sz="2000" dirty="0"/>
              <a:t>/</a:t>
            </a:r>
            <a:r>
              <a:rPr lang="zh-CN" altLang="en-US" sz="2000" dirty="0" smtClean="0"/>
              <a:t>亩</a:t>
            </a:r>
            <a:endParaRPr lang="zh-CN" altLang="en-US" sz="2000" dirty="0"/>
          </a:p>
        </p:txBody>
      </p:sp>
      <p:sp>
        <p:nvSpPr>
          <p:cNvPr id="89111" name="TextBox 22"/>
          <p:cNvSpPr txBox="1">
            <a:spLocks noChangeArrowheads="1"/>
          </p:cNvSpPr>
          <p:nvPr/>
        </p:nvSpPr>
        <p:spPr bwMode="auto">
          <a:xfrm>
            <a:off x="3571875" y="5357813"/>
            <a:ext cx="1714500" cy="400050"/>
          </a:xfrm>
          <a:prstGeom prst="rect">
            <a:avLst/>
          </a:prstGeom>
          <a:noFill/>
          <a:ln w="9525">
            <a:noFill/>
            <a:miter lim="800000"/>
            <a:headEnd/>
            <a:tailEnd/>
          </a:ln>
        </p:spPr>
        <p:txBody>
          <a:bodyPr>
            <a:spAutoFit/>
          </a:bodyPr>
          <a:lstStyle/>
          <a:p>
            <a:r>
              <a:rPr lang="zh-CN" altLang="en-US" sz="2000">
                <a:solidFill>
                  <a:srgbClr val="0000CC"/>
                </a:solidFill>
                <a:latin typeface="黑体" pitchFamily="2" charset="-122"/>
                <a:ea typeface="黑体" pitchFamily="2" charset="-122"/>
              </a:rPr>
              <a:t>微电子技术</a:t>
            </a:r>
          </a:p>
        </p:txBody>
      </p:sp>
      <p:sp>
        <p:nvSpPr>
          <p:cNvPr id="89112" name="TextBox 23"/>
          <p:cNvSpPr txBox="1">
            <a:spLocks noChangeArrowheads="1"/>
          </p:cNvSpPr>
          <p:nvPr/>
        </p:nvSpPr>
        <p:spPr bwMode="auto">
          <a:xfrm>
            <a:off x="3500438" y="5786438"/>
            <a:ext cx="1785937" cy="400050"/>
          </a:xfrm>
          <a:prstGeom prst="rect">
            <a:avLst/>
          </a:prstGeom>
          <a:noFill/>
          <a:ln w="9525">
            <a:noFill/>
            <a:miter lim="800000"/>
            <a:headEnd/>
            <a:tailEnd/>
          </a:ln>
        </p:spPr>
        <p:txBody>
          <a:bodyPr>
            <a:spAutoFit/>
          </a:bodyPr>
          <a:lstStyle/>
          <a:p>
            <a:r>
              <a:rPr lang="zh-CN" altLang="en-US" sz="2000">
                <a:solidFill>
                  <a:srgbClr val="0000CC"/>
                </a:solidFill>
                <a:latin typeface="黑体" pitchFamily="2" charset="-122"/>
                <a:ea typeface="黑体" pitchFamily="2" charset="-122"/>
              </a:rPr>
              <a:t>远程遥感技术</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2" descr="罗平1"/>
          <p:cNvPicPr>
            <a:picLocks noGrp="1" noChangeAspect="1" noChangeArrowheads="1"/>
          </p:cNvPicPr>
          <p:nvPr>
            <p:ph idx="4294967295"/>
          </p:nvPr>
        </p:nvPicPr>
        <p:blipFill>
          <a:blip r:embed="rId2">
            <a:lum bright="18000" contrast="-6000"/>
          </a:blip>
          <a:srcRect/>
          <a:stretch>
            <a:fillRect/>
          </a:stretch>
        </p:blipFill>
        <p:spPr>
          <a:xfrm>
            <a:off x="-15875" y="0"/>
            <a:ext cx="9197975" cy="6884988"/>
          </a:xfrm>
        </p:spPr>
      </p:pic>
      <p:sp>
        <p:nvSpPr>
          <p:cNvPr id="90114" name="Text Box 3"/>
          <p:cNvSpPr txBox="1">
            <a:spLocks noChangeArrowheads="1"/>
          </p:cNvSpPr>
          <p:nvPr/>
        </p:nvSpPr>
        <p:spPr bwMode="auto">
          <a:xfrm>
            <a:off x="214313" y="2714625"/>
            <a:ext cx="8715375" cy="646113"/>
          </a:xfrm>
          <a:prstGeom prst="rect">
            <a:avLst/>
          </a:prstGeom>
          <a:noFill/>
          <a:ln w="9525">
            <a:noFill/>
            <a:miter lim="800000"/>
            <a:headEnd/>
            <a:tailEnd/>
          </a:ln>
        </p:spPr>
        <p:txBody>
          <a:bodyPr>
            <a:spAutoFit/>
          </a:bodyPr>
          <a:lstStyle/>
          <a:p>
            <a:pPr algn="ctr"/>
            <a:r>
              <a:rPr lang="zh-CN" altLang="en-US" sz="3600" b="1" dirty="0" smtClean="0">
                <a:solidFill>
                  <a:srgbClr val="FF0000"/>
                </a:solidFill>
                <a:ea typeface="黑体" pitchFamily="2" charset="-122"/>
              </a:rPr>
              <a:t>四、</a:t>
            </a:r>
            <a:r>
              <a:rPr lang="zh-CN" altLang="en-US" sz="3600" b="1" dirty="0">
                <a:solidFill>
                  <a:srgbClr val="FF0000"/>
                </a:solidFill>
                <a:ea typeface="黑体" pitchFamily="2" charset="-122"/>
              </a:rPr>
              <a:t>“十三五”研究所条件建设规划思路</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ChangeArrowheads="1"/>
          </p:cNvSpPr>
          <p:nvPr/>
        </p:nvSpPr>
        <p:spPr bwMode="auto">
          <a:xfrm>
            <a:off x="1285852" y="142852"/>
            <a:ext cx="6746894" cy="1143000"/>
          </a:xfrm>
          <a:prstGeom prst="rect">
            <a:avLst/>
          </a:prstGeom>
          <a:noFill/>
          <a:ln w="9525">
            <a:noFill/>
            <a:miter lim="800000"/>
            <a:headEnd/>
            <a:tailEnd/>
          </a:ln>
        </p:spPr>
        <p:txBody>
          <a:bodyPr anchor="ctr"/>
          <a:lstStyle/>
          <a:p>
            <a:r>
              <a:rPr lang="zh-CN" altLang="en-US" dirty="0" smtClean="0">
                <a:solidFill>
                  <a:srgbClr val="2F17E3"/>
                </a:solidFill>
                <a:latin typeface="黑体" pitchFamily="2" charset="-122"/>
                <a:ea typeface="黑体" pitchFamily="2" charset="-122"/>
              </a:rPr>
              <a:t>四、</a:t>
            </a:r>
            <a:r>
              <a:rPr lang="zh-CN" altLang="en-US" dirty="0">
                <a:solidFill>
                  <a:srgbClr val="2F17E3"/>
                </a:solidFill>
                <a:latin typeface="黑体" pitchFamily="2" charset="-122"/>
                <a:ea typeface="黑体" pitchFamily="2" charset="-122"/>
              </a:rPr>
              <a:t>“十三五”研究所条件建设规划思路</a:t>
            </a:r>
            <a:endParaRPr lang="en-US" altLang="zh-CN" dirty="0">
              <a:solidFill>
                <a:srgbClr val="2F17E3"/>
              </a:solidFill>
              <a:latin typeface="黑体" pitchFamily="2" charset="-122"/>
              <a:ea typeface="黑体" pitchFamily="2" charset="-122"/>
            </a:endParaRPr>
          </a:p>
        </p:txBody>
      </p:sp>
      <p:sp>
        <p:nvSpPr>
          <p:cNvPr id="91138" name="Line 3"/>
          <p:cNvSpPr>
            <a:spLocks noChangeShapeType="1"/>
          </p:cNvSpPr>
          <p:nvPr/>
        </p:nvSpPr>
        <p:spPr bwMode="auto">
          <a:xfrm>
            <a:off x="0" y="1341438"/>
            <a:ext cx="9144000" cy="0"/>
          </a:xfrm>
          <a:prstGeom prst="line">
            <a:avLst/>
          </a:prstGeom>
          <a:noFill/>
          <a:ln w="57150" cmpd="thickThin">
            <a:solidFill>
              <a:srgbClr val="FF0000"/>
            </a:solidFill>
            <a:round/>
            <a:headEnd/>
            <a:tailEnd/>
          </a:ln>
        </p:spPr>
        <p:txBody>
          <a:bodyPr/>
          <a:lstStyle/>
          <a:p>
            <a:endParaRPr lang="zh-CN" altLang="en-US"/>
          </a:p>
        </p:txBody>
      </p:sp>
      <p:graphicFrame>
        <p:nvGraphicFramePr>
          <p:cNvPr id="4" name="图示 3"/>
          <p:cNvGraphicFramePr/>
          <p:nvPr/>
        </p:nvGraphicFramePr>
        <p:xfrm>
          <a:off x="395536" y="1785926"/>
          <a:ext cx="8391306" cy="435771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Line 4"/>
          <p:cNvSpPr>
            <a:spLocks noChangeShapeType="1"/>
          </p:cNvSpPr>
          <p:nvPr/>
        </p:nvSpPr>
        <p:spPr bwMode="auto">
          <a:xfrm>
            <a:off x="0" y="1484313"/>
            <a:ext cx="9144000" cy="0"/>
          </a:xfrm>
          <a:prstGeom prst="line">
            <a:avLst/>
          </a:prstGeom>
          <a:noFill/>
          <a:ln w="57150" cmpd="thickThin">
            <a:solidFill>
              <a:srgbClr val="FF0000"/>
            </a:solidFill>
            <a:round/>
            <a:headEnd/>
            <a:tailEnd/>
          </a:ln>
        </p:spPr>
        <p:txBody>
          <a:bodyPr/>
          <a:lstStyle/>
          <a:p>
            <a:endParaRPr lang="zh-CN" altLang="en-US"/>
          </a:p>
        </p:txBody>
      </p:sp>
      <p:sp>
        <p:nvSpPr>
          <p:cNvPr id="96258" name="Rectangle 2"/>
          <p:cNvSpPr>
            <a:spLocks noChangeArrowheads="1"/>
          </p:cNvSpPr>
          <p:nvPr/>
        </p:nvSpPr>
        <p:spPr bwMode="auto">
          <a:xfrm>
            <a:off x="323850" y="188913"/>
            <a:ext cx="8445500" cy="1143000"/>
          </a:xfrm>
          <a:prstGeom prst="rect">
            <a:avLst/>
          </a:prstGeom>
          <a:noFill/>
          <a:ln w="9525">
            <a:noFill/>
            <a:miter lim="800000"/>
            <a:headEnd/>
            <a:tailEnd/>
          </a:ln>
        </p:spPr>
        <p:txBody>
          <a:bodyPr anchor="ctr"/>
          <a:lstStyle/>
          <a:p>
            <a:endParaRPr lang="en-US" altLang="zh-CN" dirty="0">
              <a:solidFill>
                <a:srgbClr val="2F17E3"/>
              </a:solidFill>
              <a:latin typeface="黑体" pitchFamily="2" charset="-122"/>
              <a:ea typeface="黑体" pitchFamily="2" charset="-122"/>
            </a:endParaRPr>
          </a:p>
        </p:txBody>
      </p:sp>
      <p:sp>
        <p:nvSpPr>
          <p:cNvPr id="96259" name="TextBox 4"/>
          <p:cNvSpPr txBox="1">
            <a:spLocks noChangeArrowheads="1"/>
          </p:cNvSpPr>
          <p:nvPr/>
        </p:nvSpPr>
        <p:spPr bwMode="auto">
          <a:xfrm>
            <a:off x="571472" y="2571744"/>
            <a:ext cx="7848600" cy="3234219"/>
          </a:xfrm>
          <a:prstGeom prst="rect">
            <a:avLst/>
          </a:prstGeom>
          <a:noFill/>
          <a:ln w="9525">
            <a:noFill/>
            <a:miter lim="800000"/>
            <a:headEnd/>
            <a:tailEnd/>
          </a:ln>
        </p:spPr>
        <p:txBody>
          <a:bodyPr>
            <a:spAutoFit/>
          </a:bodyPr>
          <a:lstStyle/>
          <a:p>
            <a:pPr>
              <a:lnSpc>
                <a:spcPts val="3500"/>
              </a:lnSpc>
            </a:pPr>
            <a:r>
              <a:rPr lang="zh-CN" altLang="en-US" sz="2400" dirty="0" smtClean="0">
                <a:latin typeface="黑体" pitchFamily="2" charset="-122"/>
                <a:ea typeface="黑体" pitchFamily="2" charset="-122"/>
              </a:rPr>
              <a:t>   紧紧围绕</a:t>
            </a:r>
            <a:r>
              <a:rPr lang="zh-CN" altLang="en-US" sz="2400" dirty="0">
                <a:latin typeface="黑体" pitchFamily="2" charset="-122"/>
                <a:ea typeface="黑体" pitchFamily="2" charset="-122"/>
              </a:rPr>
              <a:t>“建设世界一流农业科研院所”的发展目标，科学谋划，全面提升学术水平和影响力，成为</a:t>
            </a:r>
            <a:r>
              <a:rPr lang="zh-CN" altLang="en-US" sz="2400" dirty="0" smtClean="0">
                <a:latin typeface="黑体" pitchFamily="2" charset="-122"/>
                <a:ea typeface="黑体" pitchFamily="2" charset="-122"/>
              </a:rPr>
              <a:t>国家油料产业</a:t>
            </a:r>
            <a:r>
              <a:rPr lang="zh-CN" altLang="en-US" sz="2400" dirty="0">
                <a:latin typeface="黑体" pitchFamily="2" charset="-122"/>
                <a:ea typeface="黑体" pitchFamily="2" charset="-122"/>
              </a:rPr>
              <a:t>科技创新思想、理论、技术和重大科技命题的策源地；全面提升对高层次科研人才的吸引力和凝聚力，成为</a:t>
            </a:r>
            <a:r>
              <a:rPr lang="zh-CN" altLang="en-US" sz="2400" dirty="0" smtClean="0">
                <a:latin typeface="黑体" pitchFamily="2" charset="-122"/>
                <a:ea typeface="黑体" pitchFamily="2" charset="-122"/>
              </a:rPr>
              <a:t>国家油料产业高层次</a:t>
            </a:r>
            <a:r>
              <a:rPr lang="zh-CN" altLang="en-US" sz="2400" dirty="0">
                <a:latin typeface="黑体" pitchFamily="2" charset="-122"/>
                <a:ea typeface="黑体" pitchFamily="2" charset="-122"/>
              </a:rPr>
              <a:t>科研人才的培养基地和创新创业基地；全面提升宏观决策咨询能力，成为国家“三农”问题</a:t>
            </a:r>
            <a:r>
              <a:rPr lang="zh-CN" altLang="en-US" sz="2400" dirty="0" smtClean="0">
                <a:latin typeface="黑体" pitchFamily="2" charset="-122"/>
                <a:ea typeface="黑体" pitchFamily="2" charset="-122"/>
              </a:rPr>
              <a:t>和油料科技</a:t>
            </a:r>
            <a:r>
              <a:rPr lang="zh-CN" altLang="en-US" sz="2400" dirty="0">
                <a:latin typeface="黑体" pitchFamily="2" charset="-122"/>
                <a:ea typeface="黑体" pitchFamily="2" charset="-122"/>
              </a:rPr>
              <a:t>发展战略研究的学术重镇。</a:t>
            </a:r>
          </a:p>
        </p:txBody>
      </p:sp>
      <p:sp>
        <p:nvSpPr>
          <p:cNvPr id="6" name="矩形 5"/>
          <p:cNvSpPr/>
          <p:nvPr/>
        </p:nvSpPr>
        <p:spPr>
          <a:xfrm>
            <a:off x="500034" y="1785926"/>
            <a:ext cx="5000660" cy="523220"/>
          </a:xfrm>
          <a:prstGeom prst="rect">
            <a:avLst/>
          </a:prstGeom>
        </p:spPr>
        <p:txBody>
          <a:bodyPr wrap="square">
            <a:spAutoFit/>
          </a:bodyPr>
          <a:lstStyle/>
          <a:p>
            <a:r>
              <a:rPr lang="zh-CN" altLang="en-US" dirty="0" smtClean="0">
                <a:solidFill>
                  <a:srgbClr val="2F17E3"/>
                </a:solidFill>
                <a:latin typeface="黑体" pitchFamily="2" charset="-122"/>
                <a:ea typeface="黑体" pitchFamily="2" charset="-122"/>
              </a:rPr>
              <a:t>我所条件建设的总体规划思路</a:t>
            </a:r>
            <a:endParaRPr lang="en-US" altLang="zh-CN" dirty="0" smtClean="0">
              <a:solidFill>
                <a:srgbClr val="2F17E3"/>
              </a:solidFill>
              <a:latin typeface="黑体" pitchFamily="2" charset="-122"/>
              <a:ea typeface="黑体" pitchFamily="2" charset="-122"/>
            </a:endParaRPr>
          </a:p>
        </p:txBody>
      </p:sp>
      <p:sp>
        <p:nvSpPr>
          <p:cNvPr id="7" name="Rectangle 2"/>
          <p:cNvSpPr>
            <a:spLocks noChangeArrowheads="1"/>
          </p:cNvSpPr>
          <p:nvPr/>
        </p:nvSpPr>
        <p:spPr bwMode="auto">
          <a:xfrm>
            <a:off x="1039816" y="382551"/>
            <a:ext cx="7032646" cy="903309"/>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（一）当前条件建设的不足及总体规划思路</a:t>
            </a:r>
            <a:endParaRPr lang="en-US" altLang="zh-CN" dirty="0">
              <a:solidFill>
                <a:srgbClr val="2F17E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3"/>
          <p:cNvSpPr>
            <a:spLocks noGrp="1" noChangeArrowheads="1"/>
          </p:cNvSpPr>
          <p:nvPr>
            <p:ph type="body" idx="4294967295"/>
          </p:nvPr>
        </p:nvSpPr>
        <p:spPr>
          <a:xfrm>
            <a:off x="714348" y="1357298"/>
            <a:ext cx="8072494" cy="5286412"/>
          </a:xfrm>
        </p:spPr>
        <p:txBody>
          <a:bodyPr/>
          <a:lstStyle/>
          <a:p>
            <a:pPr>
              <a:lnSpc>
                <a:spcPts val="3600"/>
              </a:lnSpc>
              <a:buFontTx/>
              <a:buNone/>
            </a:pPr>
            <a:r>
              <a:rPr lang="zh-CN" altLang="en-US" sz="2400" b="1" dirty="0" smtClean="0">
                <a:solidFill>
                  <a:srgbClr val="0000CC"/>
                </a:solidFill>
                <a:latin typeface="黑体" pitchFamily="2" charset="-122"/>
                <a:ea typeface="黑体" pitchFamily="2" charset="-122"/>
              </a:rPr>
              <a:t>当前形势下我所条件建设的不足：</a:t>
            </a:r>
            <a:endParaRPr lang="en-US" altLang="zh-CN" sz="2400" b="1" dirty="0" smtClean="0">
              <a:solidFill>
                <a:srgbClr val="0000CC"/>
              </a:solidFill>
              <a:latin typeface="黑体" pitchFamily="2" charset="-122"/>
              <a:ea typeface="黑体" pitchFamily="2" charset="-122"/>
            </a:endParaRPr>
          </a:p>
          <a:p>
            <a:pPr>
              <a:lnSpc>
                <a:spcPts val="3600"/>
              </a:lnSpc>
              <a:buFontTx/>
              <a:buNone/>
            </a:pPr>
            <a:r>
              <a:rPr lang="en-US" altLang="zh-CN" sz="2400" dirty="0" smtClean="0">
                <a:latin typeface="黑体" pitchFamily="2" charset="-122"/>
                <a:ea typeface="黑体" pitchFamily="2" charset="-122"/>
              </a:rPr>
              <a:t>1</a:t>
            </a:r>
            <a:r>
              <a:rPr lang="zh-CN" altLang="en-US" sz="2400" dirty="0" smtClean="0">
                <a:latin typeface="黑体" pitchFamily="2" charset="-122"/>
                <a:ea typeface="黑体" pitchFamily="2" charset="-122"/>
              </a:rPr>
              <a:t>、基础研究如国家重点实验室平台有待加强。</a:t>
            </a:r>
          </a:p>
          <a:p>
            <a:pPr>
              <a:lnSpc>
                <a:spcPts val="3600"/>
              </a:lnSpc>
              <a:buFontTx/>
              <a:buNone/>
            </a:pPr>
            <a:r>
              <a:rPr lang="en-US" altLang="zh-CN" sz="2400" dirty="0" smtClean="0">
                <a:latin typeface="黑体" pitchFamily="2" charset="-122"/>
                <a:ea typeface="黑体" pitchFamily="2" charset="-122"/>
              </a:rPr>
              <a:t>2</a:t>
            </a:r>
            <a:r>
              <a:rPr lang="zh-CN" altLang="en-US" sz="2400" dirty="0" smtClean="0">
                <a:latin typeface="黑体" pitchFamily="2" charset="-122"/>
                <a:ea typeface="黑体" pitchFamily="2" charset="-122"/>
              </a:rPr>
              <a:t>、生态型如油菜油料主产区实验和示范条件有待提高。</a:t>
            </a:r>
          </a:p>
          <a:p>
            <a:pPr>
              <a:lnSpc>
                <a:spcPts val="3600"/>
              </a:lnSpc>
              <a:buFontTx/>
              <a:buNone/>
            </a:pPr>
            <a:r>
              <a:rPr lang="en-US" altLang="zh-CN" sz="2400" dirty="0" smtClean="0">
                <a:latin typeface="黑体" pitchFamily="2" charset="-122"/>
                <a:ea typeface="黑体" pitchFamily="2" charset="-122"/>
              </a:rPr>
              <a:t>3</a:t>
            </a:r>
            <a:r>
              <a:rPr lang="zh-CN" altLang="en-US" sz="2400" dirty="0" smtClean="0">
                <a:latin typeface="黑体" pitchFamily="2" charset="-122"/>
                <a:ea typeface="黑体" pitchFamily="2" charset="-122"/>
              </a:rPr>
              <a:t>、产业创新链如油料加工与功能营养、质量安全与检测研究的设施条件亟待加强。</a:t>
            </a:r>
          </a:p>
          <a:p>
            <a:pPr>
              <a:lnSpc>
                <a:spcPts val="3600"/>
              </a:lnSpc>
              <a:buFontTx/>
              <a:buNone/>
            </a:pPr>
            <a:r>
              <a:rPr lang="en-US" altLang="zh-CN" sz="2400" dirty="0" smtClean="0">
                <a:latin typeface="黑体" pitchFamily="2" charset="-122"/>
                <a:ea typeface="黑体" pitchFamily="2" charset="-122"/>
              </a:rPr>
              <a:t>4</a:t>
            </a:r>
            <a:r>
              <a:rPr lang="zh-CN" altLang="en-US" sz="2400" dirty="0" smtClean="0">
                <a:latin typeface="黑体" pitchFamily="2" charset="-122"/>
                <a:ea typeface="黑体" pitchFamily="2" charset="-122"/>
              </a:rPr>
              <a:t>、新兴学科如计算基因组学、生物信息学的培育有待加强，抢先占领国际先进学科的前沿阵地。</a:t>
            </a:r>
          </a:p>
          <a:p>
            <a:pPr>
              <a:lnSpc>
                <a:spcPts val="3600"/>
              </a:lnSpc>
              <a:buFontTx/>
              <a:buNone/>
            </a:pPr>
            <a:r>
              <a:rPr lang="en-US" altLang="zh-CN" sz="2400" dirty="0" smtClean="0">
                <a:latin typeface="黑体" pitchFamily="2" charset="-122"/>
                <a:ea typeface="黑体" pitchFamily="2" charset="-122"/>
              </a:rPr>
              <a:t>5</a:t>
            </a:r>
            <a:r>
              <a:rPr lang="zh-CN" altLang="en-US" sz="2400" dirty="0" smtClean="0">
                <a:latin typeface="黑体" pitchFamily="2" charset="-122"/>
                <a:ea typeface="黑体" pitchFamily="2" charset="-122"/>
              </a:rPr>
              <a:t>、实验平台的信息化与智能化、开放共享联动条件建设。</a:t>
            </a:r>
            <a:endParaRPr lang="en-US" altLang="zh-CN" sz="2400" dirty="0" smtClean="0">
              <a:latin typeface="黑体" pitchFamily="2" charset="-122"/>
              <a:ea typeface="黑体" pitchFamily="2" charset="-122"/>
            </a:endParaRPr>
          </a:p>
          <a:p>
            <a:pPr>
              <a:lnSpc>
                <a:spcPts val="3600"/>
              </a:lnSpc>
              <a:buFontTx/>
              <a:buNone/>
            </a:pPr>
            <a:r>
              <a:rPr lang="en-US" altLang="zh-CN" sz="2400" dirty="0" smtClean="0">
                <a:latin typeface="黑体" pitchFamily="2" charset="-122"/>
                <a:ea typeface="黑体" pitchFamily="2" charset="-122"/>
              </a:rPr>
              <a:t>6</a:t>
            </a:r>
            <a:r>
              <a:rPr lang="zh-CN" altLang="en-US" sz="2400" dirty="0" smtClean="0">
                <a:latin typeface="黑体" pitchFamily="2" charset="-122"/>
                <a:ea typeface="黑体" pitchFamily="2" charset="-122"/>
              </a:rPr>
              <a:t>、管理精细系统与大数据。</a:t>
            </a:r>
            <a:endParaRPr lang="en-US" altLang="zh-CN" sz="2400" dirty="0" smtClean="0">
              <a:latin typeface="黑体" pitchFamily="2" charset="-122"/>
              <a:ea typeface="黑体" pitchFamily="2" charset="-122"/>
            </a:endParaRPr>
          </a:p>
          <a:p>
            <a:pPr>
              <a:lnSpc>
                <a:spcPts val="3600"/>
              </a:lnSpc>
              <a:buFontTx/>
              <a:buNone/>
            </a:pPr>
            <a:r>
              <a:rPr lang="en-US" altLang="zh-CN" sz="2400" dirty="0" smtClean="0">
                <a:latin typeface="黑体" pitchFamily="2" charset="-122"/>
                <a:ea typeface="黑体" pitchFamily="2" charset="-122"/>
              </a:rPr>
              <a:t>7</a:t>
            </a:r>
            <a:r>
              <a:rPr lang="zh-CN" altLang="en-US" sz="2400" dirty="0" smtClean="0">
                <a:latin typeface="黑体" pitchFamily="2" charset="-122"/>
                <a:ea typeface="黑体" pitchFamily="2" charset="-122"/>
              </a:rPr>
              <a:t>、人才保障与环境条件。</a:t>
            </a:r>
            <a:endParaRPr lang="en-US" altLang="zh-CN" sz="2400" dirty="0" smtClean="0">
              <a:latin typeface="黑体" pitchFamily="2" charset="-122"/>
              <a:ea typeface="黑体" pitchFamily="2" charset="-122"/>
            </a:endParaRPr>
          </a:p>
          <a:p>
            <a:pPr>
              <a:lnSpc>
                <a:spcPts val="3600"/>
              </a:lnSpc>
              <a:buFontTx/>
              <a:buNone/>
            </a:pPr>
            <a:endParaRPr lang="en-US" altLang="zh-CN" sz="2400" dirty="0" smtClean="0">
              <a:latin typeface="黑体" pitchFamily="2" charset="-122"/>
              <a:ea typeface="黑体" pitchFamily="2" charset="-122"/>
            </a:endParaRPr>
          </a:p>
          <a:p>
            <a:pPr>
              <a:lnSpc>
                <a:spcPts val="3600"/>
              </a:lnSpc>
              <a:buFontTx/>
              <a:buNone/>
            </a:pPr>
            <a:endParaRPr lang="zh-CN" altLang="en-US" sz="2400" dirty="0" smtClean="0">
              <a:latin typeface="黑体" pitchFamily="2" charset="-122"/>
              <a:ea typeface="黑体" pitchFamily="2" charset="-122"/>
            </a:endParaRPr>
          </a:p>
          <a:p>
            <a:pPr>
              <a:lnSpc>
                <a:spcPct val="90000"/>
              </a:lnSpc>
              <a:buFontTx/>
              <a:buNone/>
            </a:pPr>
            <a:endParaRPr lang="en-US" altLang="zh-CN" sz="2400" dirty="0" smtClean="0">
              <a:latin typeface="黑体" pitchFamily="2" charset="-122"/>
              <a:ea typeface="黑体" pitchFamily="2" charset="-122"/>
            </a:endParaRPr>
          </a:p>
          <a:p>
            <a:pPr>
              <a:lnSpc>
                <a:spcPct val="150000"/>
              </a:lnSpc>
              <a:buFontTx/>
              <a:buNone/>
            </a:pPr>
            <a:endParaRPr lang="zh-CN" altLang="en-US" sz="2400" dirty="0" smtClean="0">
              <a:latin typeface="黑体" pitchFamily="2" charset="-122"/>
              <a:ea typeface="黑体" pitchFamily="2" charset="-122"/>
            </a:endParaRPr>
          </a:p>
        </p:txBody>
      </p:sp>
      <p:sp>
        <p:nvSpPr>
          <p:cNvPr id="92162" name="Line 4"/>
          <p:cNvSpPr>
            <a:spLocks noChangeShapeType="1"/>
          </p:cNvSpPr>
          <p:nvPr/>
        </p:nvSpPr>
        <p:spPr bwMode="auto">
          <a:xfrm>
            <a:off x="0" y="1285860"/>
            <a:ext cx="9144000" cy="0"/>
          </a:xfrm>
          <a:prstGeom prst="line">
            <a:avLst/>
          </a:prstGeom>
          <a:noFill/>
          <a:ln w="57150" cmpd="thickThin">
            <a:solidFill>
              <a:srgbClr val="FF0000"/>
            </a:solidFill>
            <a:round/>
            <a:headEnd/>
            <a:tailEnd/>
          </a:ln>
        </p:spPr>
        <p:txBody>
          <a:bodyPr/>
          <a:lstStyle/>
          <a:p>
            <a:endParaRPr lang="zh-CN" altLang="en-US"/>
          </a:p>
        </p:txBody>
      </p:sp>
      <p:sp>
        <p:nvSpPr>
          <p:cNvPr id="92163" name="Rectangle 2"/>
          <p:cNvSpPr>
            <a:spLocks noChangeArrowheads="1"/>
          </p:cNvSpPr>
          <p:nvPr/>
        </p:nvSpPr>
        <p:spPr bwMode="auto">
          <a:xfrm>
            <a:off x="1039816" y="214290"/>
            <a:ext cx="7032646" cy="903309"/>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（一）当前条件建设的不足及总体规划思路</a:t>
            </a:r>
            <a:endParaRPr lang="en-US" altLang="zh-CN" dirty="0">
              <a:solidFill>
                <a:srgbClr val="2F17E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Line 4"/>
          <p:cNvSpPr>
            <a:spLocks noChangeShapeType="1"/>
          </p:cNvSpPr>
          <p:nvPr/>
        </p:nvSpPr>
        <p:spPr bwMode="auto">
          <a:xfrm>
            <a:off x="0" y="1357298"/>
            <a:ext cx="9144000" cy="0"/>
          </a:xfrm>
          <a:prstGeom prst="line">
            <a:avLst/>
          </a:prstGeom>
          <a:noFill/>
          <a:ln w="57150" cmpd="thickThin">
            <a:solidFill>
              <a:srgbClr val="FF0000"/>
            </a:solidFill>
            <a:round/>
            <a:headEnd/>
            <a:tailEnd/>
          </a:ln>
        </p:spPr>
        <p:txBody>
          <a:bodyPr/>
          <a:lstStyle/>
          <a:p>
            <a:endParaRPr lang="zh-CN" altLang="en-US"/>
          </a:p>
        </p:txBody>
      </p:sp>
      <p:sp>
        <p:nvSpPr>
          <p:cNvPr id="93186" name="Rectangle 3"/>
          <p:cNvSpPr>
            <a:spLocks noChangeArrowheads="1"/>
          </p:cNvSpPr>
          <p:nvPr/>
        </p:nvSpPr>
        <p:spPr bwMode="auto">
          <a:xfrm>
            <a:off x="285720" y="2109809"/>
            <a:ext cx="8429684" cy="4319587"/>
          </a:xfrm>
          <a:prstGeom prst="rect">
            <a:avLst/>
          </a:prstGeom>
          <a:noFill/>
          <a:ln w="9525">
            <a:noFill/>
            <a:miter lim="800000"/>
            <a:headEnd/>
            <a:tailEnd/>
          </a:ln>
        </p:spPr>
        <p:txBody>
          <a:bodyPr/>
          <a:lstStyle/>
          <a:p>
            <a:pPr>
              <a:spcBef>
                <a:spcPct val="50000"/>
              </a:spcBef>
              <a:buFont typeface="Wingdings" pitchFamily="2" charset="2"/>
              <a:buChar char="Ø"/>
            </a:pPr>
            <a:r>
              <a:rPr lang="zh-CN" altLang="en-US" sz="2400" dirty="0" smtClean="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应服务国家发展的重大战略需求（满足食用植物油、蛋白质和潜在生物能源不断增长），瞄准国内外先进水平和学科为战略前沿。</a:t>
            </a:r>
            <a:endParaRPr lang="en-US" altLang="zh-CN" sz="2400" dirty="0" smtClean="0">
              <a:latin typeface="黑体" pitchFamily="2" charset="-122"/>
              <a:ea typeface="黑体" pitchFamily="2" charset="-122"/>
            </a:endParaRPr>
          </a:p>
          <a:p>
            <a:pPr>
              <a:spcBef>
                <a:spcPct val="50000"/>
              </a:spcBef>
              <a:buClr>
                <a:srgbClr val="FF0000"/>
              </a:buClr>
              <a:buFont typeface="Wingdings" pitchFamily="2" charset="2"/>
              <a:buChar char="Ø"/>
            </a:pPr>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坚持理论创新、技术创新和产品创新三创协同，</a:t>
            </a:r>
            <a:r>
              <a:rPr lang="zh-CN" altLang="en-US" sz="2400" dirty="0" smtClean="0">
                <a:latin typeface="黑体" pitchFamily="2" charset="-122"/>
                <a:ea typeface="黑体" pitchFamily="2" charset="-122"/>
                <a:sym typeface="Arial" charset="0"/>
              </a:rPr>
              <a:t>积极</a:t>
            </a:r>
            <a:r>
              <a:rPr lang="zh-CN" altLang="en-US" sz="2400" dirty="0" smtClean="0">
                <a:solidFill>
                  <a:srgbClr val="FF0000"/>
                </a:solidFill>
                <a:latin typeface="黑体" pitchFamily="2" charset="-122"/>
                <a:ea typeface="黑体" pitchFamily="2" charset="-122"/>
                <a:sym typeface="Arial" charset="0"/>
              </a:rPr>
              <a:t>推动油菜产业第四次变革</a:t>
            </a:r>
            <a:r>
              <a:rPr lang="en-US" altLang="zh-CN" sz="2400" dirty="0" smtClean="0">
                <a:solidFill>
                  <a:srgbClr val="FF0000"/>
                </a:solidFill>
                <a:latin typeface="黑体" pitchFamily="2" charset="-122"/>
                <a:ea typeface="黑体" pitchFamily="2" charset="-122"/>
                <a:sym typeface="Arial" charset="0"/>
              </a:rPr>
              <a:t>(</a:t>
            </a:r>
            <a:r>
              <a:rPr lang="zh-CN" altLang="en-US" sz="2400" dirty="0" smtClean="0">
                <a:solidFill>
                  <a:srgbClr val="FF0000"/>
                </a:solidFill>
                <a:latin typeface="黑体" pitchFamily="2" charset="-122"/>
                <a:ea typeface="黑体" pitchFamily="2" charset="-122"/>
                <a:sym typeface="Arial" charset="0"/>
              </a:rPr>
              <a:t>高产优质高效与机械化</a:t>
            </a:r>
            <a:r>
              <a:rPr lang="en-US" altLang="zh-CN" sz="2400" dirty="0" smtClean="0">
                <a:latin typeface="黑体" pitchFamily="2" charset="-122"/>
                <a:ea typeface="黑体" pitchFamily="2" charset="-122"/>
                <a:sym typeface="Arial" charset="0"/>
              </a:rPr>
              <a:t>)</a:t>
            </a:r>
            <a:r>
              <a:rPr lang="zh-CN" altLang="en-US" sz="2400" dirty="0" smtClean="0">
                <a:latin typeface="黑体" pitchFamily="2" charset="-122"/>
                <a:ea typeface="黑体" pitchFamily="2" charset="-122"/>
              </a:rPr>
              <a:t>。</a:t>
            </a:r>
            <a:endParaRPr lang="en-US" altLang="zh-CN" sz="2400" dirty="0" smtClean="0">
              <a:latin typeface="黑体" pitchFamily="2" charset="-122"/>
              <a:ea typeface="黑体" pitchFamily="2" charset="-122"/>
            </a:endParaRPr>
          </a:p>
          <a:p>
            <a:pPr>
              <a:lnSpc>
                <a:spcPts val="3600"/>
              </a:lnSpc>
              <a:buFont typeface="Wingdings" pitchFamily="2" charset="2"/>
              <a:buChar char="Ø"/>
            </a:pPr>
            <a:r>
              <a:rPr lang="zh-CN" altLang="en-US" sz="2400" dirty="0" smtClean="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重点地加强油菜育种、加工与营养、质量安全与检测等优势、特色学科的基础科研条件，加强新型和弱势建设，能够满足农业科技创新要求的农业科技基础条件平台。</a:t>
            </a:r>
            <a:endParaRPr lang="en-US" altLang="zh-CN" sz="2400" dirty="0" smtClean="0">
              <a:latin typeface="黑体" pitchFamily="2" charset="-122"/>
              <a:ea typeface="黑体" pitchFamily="2" charset="-122"/>
            </a:endParaRPr>
          </a:p>
          <a:p>
            <a:pPr>
              <a:lnSpc>
                <a:spcPts val="3600"/>
              </a:lnSpc>
              <a:buFont typeface="Wingdings" pitchFamily="2" charset="2"/>
              <a:buChar char="Ø"/>
            </a:pPr>
            <a:r>
              <a:rPr lang="zh-CN" altLang="en-US" sz="2400" dirty="0" smtClean="0">
                <a:solidFill>
                  <a:srgbClr val="FF0000"/>
                </a:solidFill>
                <a:latin typeface="黑体" pitchFamily="2" charset="-122"/>
                <a:ea typeface="黑体" pitchFamily="2" charset="-122"/>
              </a:rPr>
              <a:t> “三高五化”：</a:t>
            </a:r>
            <a:r>
              <a:rPr lang="zh-CN" altLang="en-US" sz="2400" dirty="0" smtClean="0">
                <a:latin typeface="黑体" pitchFamily="2" charset="-122"/>
                <a:ea typeface="黑体" pitchFamily="2" charset="-122"/>
              </a:rPr>
              <a:t>高产、高抗、高效；标准化、机械化、信息化、高值化、优质高效产业化</a:t>
            </a:r>
            <a:endParaRPr lang="en-US" altLang="zh-CN" sz="2400" dirty="0" smtClean="0">
              <a:latin typeface="黑体" pitchFamily="2" charset="-122"/>
              <a:ea typeface="黑体" pitchFamily="2" charset="-122"/>
            </a:endParaRPr>
          </a:p>
          <a:p>
            <a:pPr>
              <a:lnSpc>
                <a:spcPts val="3600"/>
              </a:lnSpc>
            </a:pPr>
            <a:endParaRPr lang="zh-CN" altLang="en-US" sz="2400" dirty="0" smtClean="0">
              <a:latin typeface="黑体" pitchFamily="2" charset="-122"/>
              <a:ea typeface="黑体" pitchFamily="2" charset="-122"/>
            </a:endParaRPr>
          </a:p>
          <a:p>
            <a:pPr>
              <a:lnSpc>
                <a:spcPts val="3600"/>
              </a:lnSpc>
            </a:pPr>
            <a:r>
              <a:rPr lang="zh-CN" altLang="en-US" sz="2400" dirty="0" smtClean="0">
                <a:solidFill>
                  <a:srgbClr val="FF0000"/>
                </a:solidFill>
                <a:latin typeface="黑体" pitchFamily="2" charset="-122"/>
                <a:ea typeface="黑体" pitchFamily="2" charset="-122"/>
              </a:rPr>
              <a:t> </a:t>
            </a:r>
            <a:endParaRPr lang="en-US" sz="2400" dirty="0">
              <a:latin typeface="黑体" pitchFamily="2" charset="-122"/>
              <a:ea typeface="黑体" pitchFamily="2" charset="-122"/>
            </a:endParaRPr>
          </a:p>
        </p:txBody>
      </p:sp>
      <p:sp>
        <p:nvSpPr>
          <p:cNvPr id="93187" name="Rectangle 2"/>
          <p:cNvSpPr>
            <a:spLocks noChangeArrowheads="1"/>
          </p:cNvSpPr>
          <p:nvPr/>
        </p:nvSpPr>
        <p:spPr bwMode="auto">
          <a:xfrm>
            <a:off x="285720" y="1260483"/>
            <a:ext cx="5675324" cy="954071"/>
          </a:xfrm>
          <a:prstGeom prst="rect">
            <a:avLst/>
          </a:prstGeom>
          <a:noFill/>
          <a:ln w="9525">
            <a:noFill/>
            <a:miter lim="800000"/>
            <a:headEnd/>
            <a:tailEnd/>
          </a:ln>
        </p:spPr>
        <p:txBody>
          <a:bodyPr anchor="ctr"/>
          <a:lstStyle/>
          <a:p>
            <a:r>
              <a:rPr lang="zh-CN" altLang="en-US" dirty="0" smtClean="0">
                <a:solidFill>
                  <a:srgbClr val="2F17E3"/>
                </a:solidFill>
                <a:latin typeface="黑体" pitchFamily="2" charset="-122"/>
                <a:ea typeface="黑体" pitchFamily="2" charset="-122"/>
              </a:rPr>
              <a:t>我所条件建设的总体规划</a:t>
            </a:r>
            <a:r>
              <a:rPr lang="zh-CN" altLang="en-US" dirty="0">
                <a:solidFill>
                  <a:srgbClr val="2F17E3"/>
                </a:solidFill>
                <a:latin typeface="黑体" pitchFamily="2" charset="-122"/>
                <a:ea typeface="黑体" pitchFamily="2" charset="-122"/>
              </a:rPr>
              <a:t>思路</a:t>
            </a:r>
            <a:endParaRPr lang="en-US" altLang="zh-CN" dirty="0">
              <a:solidFill>
                <a:srgbClr val="2F17E3"/>
              </a:solidFill>
              <a:latin typeface="黑体" pitchFamily="2" charset="-122"/>
              <a:ea typeface="黑体" pitchFamily="2" charset="-122"/>
            </a:endParaRPr>
          </a:p>
        </p:txBody>
      </p:sp>
      <p:sp>
        <p:nvSpPr>
          <p:cNvPr id="5" name="Rectangle 2"/>
          <p:cNvSpPr>
            <a:spLocks noChangeArrowheads="1"/>
          </p:cNvSpPr>
          <p:nvPr/>
        </p:nvSpPr>
        <p:spPr bwMode="auto">
          <a:xfrm>
            <a:off x="1039816" y="214290"/>
            <a:ext cx="7032646" cy="903309"/>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（一）当前条件建设的不足及总体规划思路</a:t>
            </a:r>
            <a:endParaRPr lang="en-US" altLang="zh-CN" dirty="0">
              <a:solidFill>
                <a:srgbClr val="2F17E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图示 14"/>
          <p:cNvGraphicFramePr/>
          <p:nvPr/>
        </p:nvGraphicFramePr>
        <p:xfrm>
          <a:off x="2500298" y="1214422"/>
          <a:ext cx="652466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3554" name="Rectangle 2"/>
          <p:cNvSpPr>
            <a:spLocks noChangeArrowheads="1"/>
          </p:cNvSpPr>
          <p:nvPr/>
        </p:nvSpPr>
        <p:spPr bwMode="auto">
          <a:xfrm>
            <a:off x="4214813" y="1428750"/>
            <a:ext cx="4643437" cy="3943350"/>
          </a:xfrm>
          <a:prstGeom prst="rect">
            <a:avLst/>
          </a:prstGeom>
          <a:noFill/>
          <a:ln w="9525">
            <a:noFill/>
            <a:miter lim="800000"/>
            <a:headEnd/>
            <a:tailEnd/>
          </a:ln>
        </p:spPr>
        <p:txBody>
          <a:bodyPr/>
          <a:lstStyle/>
          <a:p>
            <a:pPr marL="342900" indent="-342900">
              <a:spcBef>
                <a:spcPct val="20000"/>
              </a:spcBef>
              <a:buClr>
                <a:srgbClr val="FF0000"/>
              </a:buClr>
              <a:buFont typeface="Wingdings" pitchFamily="2" charset="2"/>
              <a:buChar char="Ø"/>
            </a:pPr>
            <a:endParaRPr lang="zh-CN" altLang="en-US" sz="2400" b="1">
              <a:latin typeface="黑体" pitchFamily="2" charset="-122"/>
              <a:ea typeface="黑体" pitchFamily="2" charset="-122"/>
            </a:endParaRPr>
          </a:p>
        </p:txBody>
      </p:sp>
      <p:sp>
        <p:nvSpPr>
          <p:cNvPr id="23555" name="Oval 3" descr="A1"/>
          <p:cNvSpPr>
            <a:spLocks noChangeArrowheads="1"/>
          </p:cNvSpPr>
          <p:nvPr/>
        </p:nvSpPr>
        <p:spPr bwMode="auto">
          <a:xfrm>
            <a:off x="141288" y="5156200"/>
            <a:ext cx="1511300" cy="1368425"/>
          </a:xfrm>
          <a:prstGeom prst="ellipse">
            <a:avLst/>
          </a:prstGeom>
          <a:blipFill dpi="0" rotWithShape="1">
            <a:blip r:embed="rId6"/>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56" name="Oval 4" descr="soybean"/>
          <p:cNvSpPr>
            <a:spLocks noChangeArrowheads="1"/>
          </p:cNvSpPr>
          <p:nvPr/>
        </p:nvSpPr>
        <p:spPr bwMode="auto">
          <a:xfrm>
            <a:off x="1652588" y="5156200"/>
            <a:ext cx="1511300" cy="1368425"/>
          </a:xfrm>
          <a:prstGeom prst="ellipse">
            <a:avLst/>
          </a:prstGeom>
          <a:blipFill dpi="0" rotWithShape="1">
            <a:blip r:embed="rId7"/>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57" name="Oval 5" descr="sunflower head"/>
          <p:cNvSpPr>
            <a:spLocks noChangeArrowheads="1"/>
          </p:cNvSpPr>
          <p:nvPr/>
        </p:nvSpPr>
        <p:spPr bwMode="auto">
          <a:xfrm>
            <a:off x="4676775" y="5156200"/>
            <a:ext cx="1439863" cy="1368425"/>
          </a:xfrm>
          <a:prstGeom prst="ellipse">
            <a:avLst/>
          </a:prstGeom>
          <a:blipFill dpi="0" rotWithShape="1">
            <a:blip r:embed="rId8"/>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58" name="Oval 6" descr="A4"/>
          <p:cNvSpPr>
            <a:spLocks noChangeArrowheads="1"/>
          </p:cNvSpPr>
          <p:nvPr/>
        </p:nvSpPr>
        <p:spPr bwMode="auto">
          <a:xfrm>
            <a:off x="6116638" y="5156200"/>
            <a:ext cx="1439862" cy="1368425"/>
          </a:xfrm>
          <a:prstGeom prst="ellipse">
            <a:avLst/>
          </a:prstGeom>
          <a:blipFill dpi="0" rotWithShape="1">
            <a:blip r:embed="rId9"/>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59" name="Oval 7" descr="花生结果图-2"/>
          <p:cNvSpPr>
            <a:spLocks noChangeArrowheads="1"/>
          </p:cNvSpPr>
          <p:nvPr/>
        </p:nvSpPr>
        <p:spPr bwMode="auto">
          <a:xfrm>
            <a:off x="3165475" y="5156200"/>
            <a:ext cx="1512888" cy="1368425"/>
          </a:xfrm>
          <a:prstGeom prst="ellipse">
            <a:avLst/>
          </a:prstGeom>
          <a:blipFill dpi="0" rotWithShape="1">
            <a:blip r:embed="rId10"/>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60" name="Oval 9" descr="23626820071655412"/>
          <p:cNvSpPr>
            <a:spLocks noChangeArrowheads="1"/>
          </p:cNvSpPr>
          <p:nvPr/>
        </p:nvSpPr>
        <p:spPr bwMode="auto">
          <a:xfrm>
            <a:off x="7558088" y="5156200"/>
            <a:ext cx="1439862" cy="1368425"/>
          </a:xfrm>
          <a:prstGeom prst="ellipse">
            <a:avLst/>
          </a:prstGeom>
          <a:blipFill dpi="0" rotWithShape="1">
            <a:blip r:embed="rId11"/>
            <a:srcRect/>
            <a:stretch>
              <a:fillRect/>
            </a:stretch>
          </a:blipFill>
          <a:ln w="9525">
            <a:solidFill>
              <a:schemeClr val="tx1"/>
            </a:solidFill>
            <a:round/>
            <a:headEnd/>
            <a:tailEnd/>
          </a:ln>
        </p:spPr>
        <p:txBody>
          <a:bodyPr wrap="none" anchor="ctr"/>
          <a:lstStyle/>
          <a:p>
            <a:endParaRPr lang="zh-CN" altLang="en-US" sz="1800">
              <a:ea typeface="黑体" pitchFamily="2" charset="-122"/>
            </a:endParaRPr>
          </a:p>
        </p:txBody>
      </p:sp>
      <p:sp>
        <p:nvSpPr>
          <p:cNvPr id="23561" name="Line 9"/>
          <p:cNvSpPr>
            <a:spLocks noChangeShapeType="1"/>
          </p:cNvSpPr>
          <p:nvPr/>
        </p:nvSpPr>
        <p:spPr bwMode="auto">
          <a:xfrm>
            <a:off x="0" y="1052513"/>
            <a:ext cx="9144000" cy="0"/>
          </a:xfrm>
          <a:prstGeom prst="line">
            <a:avLst/>
          </a:prstGeom>
          <a:noFill/>
          <a:ln w="57150" cmpd="thinThick">
            <a:solidFill>
              <a:srgbClr val="FF0000"/>
            </a:solidFill>
            <a:round/>
            <a:headEnd/>
            <a:tailEnd/>
          </a:ln>
        </p:spPr>
        <p:txBody>
          <a:bodyPr/>
          <a:lstStyle/>
          <a:p>
            <a:endParaRPr lang="zh-CN" altLang="en-US"/>
          </a:p>
        </p:txBody>
      </p:sp>
      <p:sp>
        <p:nvSpPr>
          <p:cNvPr id="23562" name="TextBox 9"/>
          <p:cNvSpPr txBox="1">
            <a:spLocks noChangeArrowheads="1"/>
          </p:cNvSpPr>
          <p:nvPr/>
        </p:nvSpPr>
        <p:spPr bwMode="auto">
          <a:xfrm>
            <a:off x="142875" y="357188"/>
            <a:ext cx="8785225" cy="476250"/>
          </a:xfrm>
          <a:prstGeom prst="rect">
            <a:avLst/>
          </a:prstGeom>
          <a:noFill/>
          <a:ln w="9525">
            <a:noFill/>
            <a:miter lim="800000"/>
            <a:headEnd/>
            <a:tailEnd/>
          </a:ln>
        </p:spPr>
        <p:txBody>
          <a:bodyPr>
            <a:spAutoFit/>
          </a:bodyPr>
          <a:lstStyle/>
          <a:p>
            <a:pPr marL="342900" indent="-342900" algn="ctr">
              <a:lnSpc>
                <a:spcPct val="90000"/>
              </a:lnSpc>
              <a:spcBef>
                <a:spcPct val="20000"/>
              </a:spcBef>
            </a:pPr>
            <a:endParaRPr lang="zh-CN" altLang="en-US" b="1">
              <a:latin typeface="黑体" pitchFamily="2" charset="-122"/>
              <a:ea typeface="黑体" pitchFamily="2" charset="-122"/>
              <a:sym typeface="Arial" charset="0"/>
            </a:endParaRPr>
          </a:p>
        </p:txBody>
      </p:sp>
      <p:sp>
        <p:nvSpPr>
          <p:cNvPr id="23563" name="TextBox 11"/>
          <p:cNvSpPr txBox="1">
            <a:spLocks noChangeArrowheads="1"/>
          </p:cNvSpPr>
          <p:nvPr/>
        </p:nvSpPr>
        <p:spPr bwMode="auto">
          <a:xfrm>
            <a:off x="2505075" y="2214563"/>
            <a:ext cx="611188" cy="2520950"/>
          </a:xfrm>
          <a:prstGeom prst="rect">
            <a:avLst/>
          </a:prstGeom>
          <a:noFill/>
          <a:ln w="9525">
            <a:noFill/>
            <a:miter lim="800000"/>
            <a:headEnd/>
            <a:tailEnd/>
          </a:ln>
        </p:spPr>
        <p:txBody>
          <a:bodyPr vert="eaVert">
            <a:spAutoFit/>
          </a:bodyPr>
          <a:lstStyle/>
          <a:p>
            <a:r>
              <a:rPr lang="zh-CN" altLang="en-US">
                <a:solidFill>
                  <a:srgbClr val="0000CC"/>
                </a:solidFill>
                <a:latin typeface="黑体" pitchFamily="2" charset="-122"/>
                <a:ea typeface="黑体" pitchFamily="2" charset="-122"/>
              </a:rPr>
              <a:t>多学科分布广</a:t>
            </a:r>
          </a:p>
        </p:txBody>
      </p:sp>
      <p:sp>
        <p:nvSpPr>
          <p:cNvPr id="23564" name="TextBox 11"/>
          <p:cNvSpPr txBox="1">
            <a:spLocks noChangeArrowheads="1"/>
          </p:cNvSpPr>
          <p:nvPr/>
        </p:nvSpPr>
        <p:spPr bwMode="auto">
          <a:xfrm>
            <a:off x="2000250" y="357188"/>
            <a:ext cx="5072063" cy="523875"/>
          </a:xfrm>
          <a:prstGeom prst="rect">
            <a:avLst/>
          </a:prstGeom>
          <a:noFill/>
          <a:ln w="9525">
            <a:noFill/>
            <a:miter lim="800000"/>
            <a:headEnd/>
            <a:tailEnd/>
          </a:ln>
        </p:spPr>
        <p:txBody>
          <a:bodyPr>
            <a:spAutoFit/>
          </a:bodyPr>
          <a:lstStyle/>
          <a:p>
            <a:r>
              <a:rPr lang="zh-CN" altLang="en-US">
                <a:solidFill>
                  <a:srgbClr val="0000CC"/>
                </a:solidFill>
                <a:latin typeface="黑体" pitchFamily="2" charset="-122"/>
                <a:ea typeface="黑体" pitchFamily="2" charset="-122"/>
              </a:rPr>
              <a:t>研究特点：多作物、多学科</a:t>
            </a:r>
          </a:p>
        </p:txBody>
      </p:sp>
      <p:sp>
        <p:nvSpPr>
          <p:cNvPr id="23565" name="TextBox 11"/>
          <p:cNvSpPr txBox="1">
            <a:spLocks noChangeArrowheads="1"/>
          </p:cNvSpPr>
          <p:nvPr/>
        </p:nvSpPr>
        <p:spPr bwMode="auto">
          <a:xfrm>
            <a:off x="504825" y="2214563"/>
            <a:ext cx="611188" cy="2520950"/>
          </a:xfrm>
          <a:prstGeom prst="rect">
            <a:avLst/>
          </a:prstGeom>
          <a:noFill/>
          <a:ln w="9525">
            <a:noFill/>
            <a:miter lim="800000"/>
            <a:headEnd/>
            <a:tailEnd/>
          </a:ln>
        </p:spPr>
        <p:txBody>
          <a:bodyPr vert="eaVert">
            <a:spAutoFit/>
          </a:bodyPr>
          <a:lstStyle/>
          <a:p>
            <a:r>
              <a:rPr lang="zh-CN" altLang="en-US">
                <a:solidFill>
                  <a:srgbClr val="0000CC"/>
                </a:solidFill>
                <a:latin typeface="黑体" pitchFamily="2" charset="-122"/>
                <a:ea typeface="黑体" pitchFamily="2" charset="-122"/>
              </a:rPr>
              <a:t>作物品种多</a:t>
            </a:r>
            <a:endParaRPr lang="en-US" altLang="zh-CN">
              <a:solidFill>
                <a:srgbClr val="0000CC"/>
              </a:solidFill>
              <a:latin typeface="黑体" pitchFamily="2" charset="-122"/>
              <a:ea typeface="黑体" pitchFamily="2" charset="-122"/>
            </a:endParaRPr>
          </a:p>
        </p:txBody>
      </p:sp>
      <p:sp>
        <p:nvSpPr>
          <p:cNvPr id="23566" name="TextBox 13"/>
          <p:cNvSpPr txBox="1">
            <a:spLocks noChangeArrowheads="1"/>
          </p:cNvSpPr>
          <p:nvPr/>
        </p:nvSpPr>
        <p:spPr bwMode="auto">
          <a:xfrm>
            <a:off x="1143000" y="1500188"/>
            <a:ext cx="1500188" cy="3416300"/>
          </a:xfrm>
          <a:prstGeom prst="rect">
            <a:avLst/>
          </a:prstGeom>
          <a:noFill/>
          <a:ln w="9525">
            <a:noFill/>
            <a:miter lim="800000"/>
            <a:headEnd/>
            <a:tailEnd/>
          </a:ln>
        </p:spPr>
        <p:txBody>
          <a:bodyPr>
            <a:spAutoFit/>
          </a:bodyPr>
          <a:lstStyle/>
          <a:p>
            <a:pPr>
              <a:lnSpc>
                <a:spcPct val="150000"/>
              </a:lnSpc>
              <a:buClr>
                <a:srgbClr val="FF0000"/>
              </a:buClr>
              <a:buFont typeface="Wingdings" pitchFamily="2" charset="2"/>
              <a:buChar char="Ø"/>
            </a:pPr>
            <a:r>
              <a:rPr lang="zh-CN" altLang="en-US" sz="2400">
                <a:latin typeface="黑体" pitchFamily="2" charset="-122"/>
                <a:ea typeface="黑体" pitchFamily="2" charset="-122"/>
              </a:rPr>
              <a:t>油菜</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latin typeface="黑体" pitchFamily="2" charset="-122"/>
                <a:ea typeface="黑体" pitchFamily="2" charset="-122"/>
              </a:rPr>
              <a:t>大豆</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latin typeface="黑体" pitchFamily="2" charset="-122"/>
                <a:ea typeface="黑体" pitchFamily="2" charset="-122"/>
              </a:rPr>
              <a:t>花生</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latin typeface="黑体" pitchFamily="2" charset="-122"/>
                <a:ea typeface="黑体" pitchFamily="2" charset="-122"/>
              </a:rPr>
              <a:t>玉米</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latin typeface="黑体" pitchFamily="2" charset="-122"/>
                <a:ea typeface="黑体" pitchFamily="2" charset="-122"/>
              </a:rPr>
              <a:t>芝麻</a:t>
            </a:r>
            <a:endParaRPr lang="en-US" altLang="zh-CN" sz="2400">
              <a:latin typeface="黑体" pitchFamily="2" charset="-122"/>
              <a:ea typeface="黑体" pitchFamily="2" charset="-122"/>
            </a:endParaRPr>
          </a:p>
          <a:p>
            <a:pPr>
              <a:lnSpc>
                <a:spcPct val="150000"/>
              </a:lnSpc>
              <a:buClr>
                <a:srgbClr val="FF0000"/>
              </a:buClr>
              <a:buFont typeface="Wingdings" pitchFamily="2" charset="2"/>
              <a:buChar char="Ø"/>
            </a:pPr>
            <a:r>
              <a:rPr lang="zh-CN" altLang="en-US" sz="2400">
                <a:latin typeface="黑体" pitchFamily="2" charset="-122"/>
                <a:ea typeface="黑体" pitchFamily="2" charset="-122"/>
              </a:rPr>
              <a:t>油葵</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Line 4"/>
          <p:cNvSpPr>
            <a:spLocks noChangeShapeType="1"/>
          </p:cNvSpPr>
          <p:nvPr/>
        </p:nvSpPr>
        <p:spPr bwMode="auto">
          <a:xfrm>
            <a:off x="0" y="1484313"/>
            <a:ext cx="9144000" cy="0"/>
          </a:xfrm>
          <a:prstGeom prst="line">
            <a:avLst/>
          </a:prstGeom>
          <a:noFill/>
          <a:ln w="57150" cmpd="thickThin">
            <a:solidFill>
              <a:srgbClr val="FF0000"/>
            </a:solidFill>
            <a:round/>
            <a:headEnd/>
            <a:tailEnd/>
          </a:ln>
        </p:spPr>
        <p:txBody>
          <a:bodyPr/>
          <a:lstStyle/>
          <a:p>
            <a:endParaRPr lang="zh-CN" altLang="en-US"/>
          </a:p>
        </p:txBody>
      </p:sp>
      <p:sp>
        <p:nvSpPr>
          <p:cNvPr id="94210" name="Rectangle 3"/>
          <p:cNvSpPr>
            <a:spLocks noChangeArrowheads="1"/>
          </p:cNvSpPr>
          <p:nvPr/>
        </p:nvSpPr>
        <p:spPr bwMode="auto">
          <a:xfrm>
            <a:off x="642910" y="1714488"/>
            <a:ext cx="7993062" cy="4083050"/>
          </a:xfrm>
          <a:prstGeom prst="rect">
            <a:avLst/>
          </a:prstGeom>
          <a:noFill/>
          <a:ln w="9525">
            <a:noFill/>
            <a:miter lim="800000"/>
            <a:headEnd/>
            <a:tailEnd/>
          </a:ln>
        </p:spPr>
        <p:txBody>
          <a:bodyPr/>
          <a:lstStyle/>
          <a:p>
            <a:pPr eaLnBrk="0" hangingPunct="0">
              <a:lnSpc>
                <a:spcPct val="150000"/>
              </a:lnSpc>
              <a:buClr>
                <a:srgbClr val="FF0000"/>
              </a:buClr>
              <a:buSzPct val="75000"/>
            </a:pPr>
            <a:r>
              <a:rPr lang="zh-CN" altLang="en-US" sz="2400" dirty="0">
                <a:solidFill>
                  <a:srgbClr val="0000CC"/>
                </a:solidFill>
                <a:latin typeface="黑体" pitchFamily="2" charset="-122"/>
                <a:ea typeface="黑体" pitchFamily="2" charset="-122"/>
              </a:rPr>
              <a:t>总体规划的原则：</a:t>
            </a:r>
            <a:endParaRPr lang="en-US" altLang="zh-CN" sz="2400" dirty="0">
              <a:solidFill>
                <a:srgbClr val="0000CC"/>
              </a:solidFill>
              <a:latin typeface="黑体" pitchFamily="2" charset="-122"/>
              <a:ea typeface="黑体" pitchFamily="2" charset="-122"/>
            </a:endParaRPr>
          </a:p>
          <a:p>
            <a:pPr eaLnBrk="0" hangingPunct="0">
              <a:buClr>
                <a:srgbClr val="FF0000"/>
              </a:buClr>
              <a:buSzPct val="75000"/>
              <a:buFont typeface="Wingdings" pitchFamily="2" charset="2"/>
              <a:buChar char="Ø"/>
            </a:pPr>
            <a:r>
              <a:rPr lang="zh-CN" altLang="en-US" sz="2400" dirty="0">
                <a:latin typeface="黑体" pitchFamily="2" charset="-122"/>
                <a:ea typeface="黑体" pitchFamily="2" charset="-122"/>
              </a:rPr>
              <a:t>规划要体现国家的意志，要体现产业的需求，要</a:t>
            </a:r>
            <a:r>
              <a:rPr lang="zh-CN" altLang="en-US" sz="2400" dirty="0" smtClean="0">
                <a:latin typeface="黑体" pitchFamily="2" charset="-122"/>
                <a:ea typeface="黑体" pitchFamily="2" charset="-122"/>
              </a:rPr>
              <a:t>体现油料科学</a:t>
            </a:r>
            <a:r>
              <a:rPr lang="zh-CN" altLang="en-US" sz="2400" dirty="0">
                <a:latin typeface="黑体" pitchFamily="2" charset="-122"/>
                <a:ea typeface="黑体" pitchFamily="2" charset="-122"/>
              </a:rPr>
              <a:t>的特点。</a:t>
            </a:r>
            <a:endParaRPr lang="en-US" altLang="zh-CN" sz="2400" dirty="0">
              <a:latin typeface="黑体" pitchFamily="2" charset="-122"/>
              <a:ea typeface="黑体" pitchFamily="2" charset="-122"/>
            </a:endParaRPr>
          </a:p>
          <a:p>
            <a:pPr eaLnBrk="0" hangingPunct="0">
              <a:buClr>
                <a:srgbClr val="FF0000"/>
              </a:buClr>
              <a:buSzPct val="75000"/>
              <a:buFont typeface="Wingdings" pitchFamily="2" charset="2"/>
              <a:buChar char="Ø"/>
            </a:pPr>
            <a:r>
              <a:rPr lang="zh-CN" altLang="en-US" sz="2400" dirty="0">
                <a:solidFill>
                  <a:srgbClr val="FF0000"/>
                </a:solidFill>
                <a:latin typeface="黑体" pitchFamily="2" charset="-122"/>
                <a:ea typeface="黑体" pitchFamily="2" charset="-122"/>
              </a:rPr>
              <a:t>规划要与周边特别是与所在城市发展相衔接，要符合城市总体规划和建设性详细规划要求。</a:t>
            </a:r>
            <a:endParaRPr lang="en-US" altLang="zh-CN" sz="2400" dirty="0">
              <a:solidFill>
                <a:srgbClr val="FF0000"/>
              </a:solidFill>
              <a:latin typeface="黑体" pitchFamily="2" charset="-122"/>
              <a:ea typeface="黑体" pitchFamily="2" charset="-122"/>
            </a:endParaRPr>
          </a:p>
          <a:p>
            <a:pPr eaLnBrk="0" hangingPunct="0">
              <a:buClr>
                <a:srgbClr val="FF0000"/>
              </a:buClr>
              <a:buSzPct val="75000"/>
              <a:buFont typeface="Wingdings" pitchFamily="2" charset="2"/>
              <a:buChar char="Ø"/>
            </a:pPr>
            <a:r>
              <a:rPr lang="zh-CN" altLang="en-US" sz="2400" dirty="0">
                <a:latin typeface="黑体" pitchFamily="2" charset="-122"/>
                <a:ea typeface="黑体" pitchFamily="2" charset="-122"/>
              </a:rPr>
              <a:t>在具体项目层面，要</a:t>
            </a:r>
            <a:r>
              <a:rPr lang="zh-CN" altLang="en-US" sz="2400" dirty="0" smtClean="0">
                <a:latin typeface="黑体" pitchFamily="2" charset="-122"/>
                <a:ea typeface="黑体" pitchFamily="2" charset="-122"/>
              </a:rPr>
              <a:t>按照国际现代研究所百年大计</a:t>
            </a:r>
            <a:r>
              <a:rPr lang="zh-CN" altLang="en-US" sz="2400" dirty="0">
                <a:latin typeface="黑体" pitchFamily="2" charset="-122"/>
                <a:ea typeface="黑体" pitchFamily="2" charset="-122"/>
              </a:rPr>
              <a:t>的标准进行设计，既要注重项目的内在功能，又要注重与外在环境协调一致</a:t>
            </a:r>
            <a:r>
              <a:rPr lang="zh-CN" altLang="en-US" sz="2400" dirty="0" smtClean="0">
                <a:latin typeface="黑体" pitchFamily="2" charset="-122"/>
                <a:ea typeface="黑体" pitchFamily="2" charset="-122"/>
              </a:rPr>
              <a:t>。</a:t>
            </a:r>
            <a:endParaRPr lang="en-US" altLang="zh-CN" sz="2400" dirty="0" smtClean="0">
              <a:latin typeface="黑体" pitchFamily="2" charset="-122"/>
              <a:ea typeface="黑体" pitchFamily="2" charset="-122"/>
            </a:endParaRPr>
          </a:p>
          <a:p>
            <a:pPr eaLnBrk="0" hangingPunct="0">
              <a:buClr>
                <a:srgbClr val="FF0000"/>
              </a:buClr>
              <a:buSzPct val="75000"/>
              <a:buFont typeface="Wingdings" pitchFamily="2" charset="2"/>
              <a:buChar char="Ø"/>
            </a:pPr>
            <a:r>
              <a:rPr lang="zh-CN" altLang="en-US" sz="2400" dirty="0" smtClean="0">
                <a:latin typeface="黑体" pitchFamily="2" charset="-122"/>
                <a:ea typeface="黑体" pitchFamily="2" charset="-122"/>
              </a:rPr>
              <a:t>以建促研　建用结合</a:t>
            </a:r>
            <a:endParaRPr lang="en-US" sz="2400" dirty="0">
              <a:latin typeface="黑体" pitchFamily="2" charset="-122"/>
              <a:ea typeface="黑体" pitchFamily="2" charset="-122"/>
            </a:endParaRPr>
          </a:p>
          <a:p>
            <a:pPr eaLnBrk="0" hangingPunct="0">
              <a:buClr>
                <a:srgbClr val="FF0000"/>
              </a:buClr>
              <a:buSzPct val="75000"/>
            </a:pPr>
            <a:r>
              <a:rPr lang="zh-CN" altLang="en-US" sz="2400" dirty="0" smtClean="0">
                <a:solidFill>
                  <a:srgbClr val="0000CC"/>
                </a:solidFill>
                <a:latin typeface="黑体" pitchFamily="2" charset="-122"/>
                <a:ea typeface="黑体" pitchFamily="2" charset="-122"/>
              </a:rPr>
              <a:t>　　我所</a:t>
            </a:r>
            <a:r>
              <a:rPr lang="zh-CN" altLang="en-US" sz="2400" dirty="0" smtClean="0">
                <a:solidFill>
                  <a:srgbClr val="0000CC"/>
                </a:solidFill>
                <a:latin typeface="黑体" pitchFamily="2" charset="-122"/>
                <a:ea typeface="黑体" pitchFamily="2" charset="-122"/>
              </a:rPr>
              <a:t>已由设计编制了油料所基本建设项目和基地建设总体规划</a:t>
            </a:r>
            <a:r>
              <a:rPr lang="zh-CN" altLang="en-US" sz="2400" dirty="0" smtClean="0">
                <a:solidFill>
                  <a:srgbClr val="0000CC"/>
                </a:solidFill>
                <a:latin typeface="黑体" pitchFamily="2" charset="-122"/>
                <a:ea typeface="黑体" pitchFamily="2" charset="-122"/>
              </a:rPr>
              <a:t>。积极做到“谋划一批、在建一批、验收一批”的可持续发展态势</a:t>
            </a:r>
            <a:endParaRPr lang="en-US" sz="2400" dirty="0">
              <a:solidFill>
                <a:srgbClr val="0000CC"/>
              </a:solidFill>
              <a:latin typeface="黑体" pitchFamily="2" charset="-122"/>
              <a:ea typeface="黑体" pitchFamily="2" charset="-122"/>
            </a:endParaRPr>
          </a:p>
        </p:txBody>
      </p:sp>
      <p:sp>
        <p:nvSpPr>
          <p:cNvPr id="94211" name="Rectangle 2"/>
          <p:cNvSpPr>
            <a:spLocks noChangeArrowheads="1"/>
          </p:cNvSpPr>
          <p:nvPr/>
        </p:nvSpPr>
        <p:spPr bwMode="auto">
          <a:xfrm>
            <a:off x="857224" y="214290"/>
            <a:ext cx="8072494" cy="1143000"/>
          </a:xfrm>
          <a:prstGeom prst="rect">
            <a:avLst/>
          </a:prstGeom>
          <a:noFill/>
          <a:ln w="9525">
            <a:noFill/>
            <a:miter lim="800000"/>
            <a:headEnd/>
            <a:tailEnd/>
          </a:ln>
        </p:spPr>
        <p:txBody>
          <a:bodyPr anchor="ctr"/>
          <a:lstStyle/>
          <a:p>
            <a:r>
              <a:rPr lang="zh-CN" altLang="en-US" dirty="0" smtClean="0">
                <a:solidFill>
                  <a:srgbClr val="2F17E3"/>
                </a:solidFill>
                <a:latin typeface="黑体" pitchFamily="2" charset="-122"/>
                <a:ea typeface="黑体" pitchFamily="2" charset="-122"/>
              </a:rPr>
              <a:t>（二）理清思路，找准新时期条件建设的着力点</a:t>
            </a:r>
            <a:endParaRPr lang="en-US" altLang="zh-CN" dirty="0">
              <a:solidFill>
                <a:srgbClr val="2F17E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2"/>
          <p:cNvSpPr>
            <a:spLocks noGrp="1" noChangeArrowheads="1"/>
          </p:cNvSpPr>
          <p:nvPr>
            <p:ph type="body" sz="half" idx="4294967295"/>
          </p:nvPr>
        </p:nvSpPr>
        <p:spPr>
          <a:xfrm>
            <a:off x="428625" y="1214430"/>
            <a:ext cx="8064500" cy="1143000"/>
          </a:xfrm>
        </p:spPr>
        <p:txBody>
          <a:bodyPr/>
          <a:lstStyle/>
          <a:p>
            <a:pPr>
              <a:lnSpc>
                <a:spcPct val="110000"/>
              </a:lnSpc>
              <a:buFontTx/>
              <a:buNone/>
            </a:pPr>
            <a:r>
              <a:rPr lang="zh-CN" altLang="en-US" sz="2800" b="1" dirty="0" smtClean="0">
                <a:solidFill>
                  <a:srgbClr val="0000CC"/>
                </a:solidFill>
                <a:latin typeface="黑体" pitchFamily="2" charset="-122"/>
                <a:ea typeface="黑体" pitchFamily="2" charset="-122"/>
              </a:rPr>
              <a:t>      学科集成，提升团队核心竞争力</a:t>
            </a:r>
            <a:r>
              <a:rPr lang="en-US" altLang="zh-CN" sz="2800" b="1" dirty="0" smtClean="0">
                <a:solidFill>
                  <a:srgbClr val="0000CC"/>
                </a:solidFill>
                <a:latin typeface="黑体" pitchFamily="2" charset="-122"/>
                <a:ea typeface="黑体" pitchFamily="2" charset="-122"/>
              </a:rPr>
              <a:t>——</a:t>
            </a:r>
            <a:r>
              <a:rPr lang="zh-CN" altLang="en-US" sz="2800" b="1" dirty="0" smtClean="0">
                <a:latin typeface="黑体" pitchFamily="2" charset="-122"/>
                <a:ea typeface="黑体" pitchFamily="2" charset="-122"/>
              </a:rPr>
              <a:t>12个创新团队（涵盖全产业链</a:t>
            </a:r>
            <a:r>
              <a:rPr lang="en-US" altLang="zh-CN" sz="2800" b="1" dirty="0" smtClean="0">
                <a:latin typeface="黑体" pitchFamily="2" charset="-122"/>
                <a:ea typeface="黑体" pitchFamily="2" charset="-122"/>
              </a:rPr>
              <a:t>24</a:t>
            </a:r>
            <a:r>
              <a:rPr lang="zh-CN" altLang="en-US" sz="2800" b="1" dirty="0" smtClean="0">
                <a:latin typeface="黑体" pitchFamily="2" charset="-122"/>
                <a:ea typeface="黑体" pitchFamily="2" charset="-122"/>
              </a:rPr>
              <a:t>个课题组）</a:t>
            </a:r>
          </a:p>
          <a:p>
            <a:pPr>
              <a:lnSpc>
                <a:spcPct val="110000"/>
              </a:lnSpc>
              <a:buFontTx/>
              <a:buNone/>
            </a:pPr>
            <a:endParaRPr lang="zh-CN" altLang="en-US" sz="2800" b="1" dirty="0" smtClean="0">
              <a:latin typeface="华文仿宋" pitchFamily="2" charset="-122"/>
              <a:ea typeface="华文仿宋" pitchFamily="2" charset="-122"/>
            </a:endParaRPr>
          </a:p>
        </p:txBody>
      </p:sp>
      <p:graphicFrame>
        <p:nvGraphicFramePr>
          <p:cNvPr id="18435" name="Group 3"/>
          <p:cNvGraphicFramePr>
            <a:graphicFrameLocks noGrp="1"/>
          </p:cNvGraphicFramePr>
          <p:nvPr>
            <p:ph sz="half" idx="4294967295"/>
          </p:nvPr>
        </p:nvGraphicFramePr>
        <p:xfrm>
          <a:off x="1116013" y="2285992"/>
          <a:ext cx="6956449" cy="4401312"/>
        </p:xfrm>
        <a:graphic>
          <a:graphicData uri="http://schemas.openxmlformats.org/drawingml/2006/table">
            <a:tbl>
              <a:tblPr/>
              <a:tblGrid>
                <a:gridCol w="2839816"/>
                <a:gridCol w="4116633"/>
              </a:tblGrid>
              <a:tr h="232211">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sz="2000" b="1" i="0" u="none" strike="noStrike" cap="none" normalizeH="0" baseline="0" dirty="0" smtClean="0">
                          <a:ln>
                            <a:noFill/>
                          </a:ln>
                          <a:solidFill>
                            <a:schemeClr val="bg1"/>
                          </a:solidFill>
                          <a:effectLst/>
                          <a:latin typeface="Arial" pitchFamily="34" charset="0"/>
                          <a:ea typeface="宋体" pitchFamily="2" charset="-122"/>
                        </a:rPr>
                        <a:t>学科群</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zh-CN" sz="2000" b="1" i="0" u="none" strike="noStrike" cap="none" normalizeH="0" baseline="0" dirty="0" smtClean="0">
                          <a:ln>
                            <a:noFill/>
                          </a:ln>
                          <a:solidFill>
                            <a:schemeClr val="bg1"/>
                          </a:solidFill>
                          <a:effectLst/>
                          <a:latin typeface="Arial" pitchFamily="34" charset="0"/>
                          <a:ea typeface="宋体" pitchFamily="2" charset="-122"/>
                        </a:rPr>
                        <a:t>创新团队</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209702">
                <a:tc rowSpan="6">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楷体_GB2312" pitchFamily="49" charset="-122"/>
                          <a:ea typeface="楷体_GB2312" pitchFamily="49" charset="-122"/>
                        </a:rPr>
                        <a:t>种质资源与遗传育种</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8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油菜遗传育种                     </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9702">
                <a:tc vMerge="1">
                  <a:txBody>
                    <a:bodyPr/>
                    <a:lstStyle/>
                    <a:p>
                      <a:endParaRPr lang="zh-CN" altLang="en-US"/>
                    </a:p>
                  </a:txBody>
                  <a:tcPr/>
                </a:tc>
                <a:tc>
                  <a:txBody>
                    <a:bodyPr/>
                    <a:lstStyle/>
                    <a:p>
                      <a:pPr marL="0" marR="0" lvl="0" indent="0" algn="l" defTabSz="914400" rtl="0" eaLnBrk="0" fontAlgn="base" latinLnBrk="0" hangingPunct="0">
                        <a:lnSpc>
                          <a:spcPct val="70000"/>
                        </a:lnSpc>
                        <a:spcBef>
                          <a:spcPct val="20000"/>
                        </a:spcBef>
                        <a:spcAft>
                          <a:spcPct val="0"/>
                        </a:spcAft>
                        <a:buClrTx/>
                        <a:buSzTx/>
                        <a:buFontTx/>
                        <a:buNone/>
                        <a:tabLst/>
                      </a:pPr>
                      <a:r>
                        <a:rPr kumimoji="0" lang="zh-CN" sz="1800" b="1" i="0" u="none" strike="noStrike" cap="none" normalizeH="0" baseline="0" smtClean="0">
                          <a:ln>
                            <a:noFill/>
                          </a:ln>
                          <a:solidFill>
                            <a:schemeClr val="tx1"/>
                          </a:solidFill>
                          <a:effectLst/>
                          <a:latin typeface="Arial" pitchFamily="34" charset="0"/>
                          <a:ea typeface="楷体_GB2312" pitchFamily="49" charset="-122"/>
                        </a:rPr>
                        <a:t>油菜分子改良理论与技术</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9702">
                <a:tc vMerge="1">
                  <a:txBody>
                    <a:bodyPr/>
                    <a:lstStyle/>
                    <a:p>
                      <a:endParaRPr lang="zh-CN" altLang="en-US"/>
                    </a:p>
                  </a:txBody>
                  <a:tcPr/>
                </a:tc>
                <a:tc>
                  <a:txBody>
                    <a:bodyPr/>
                    <a:lstStyle/>
                    <a:p>
                      <a:pPr marL="0" marR="0" lvl="0" indent="0" algn="l" defTabSz="914400" rtl="0" eaLnBrk="0" fontAlgn="base" latinLnBrk="0" hangingPunct="0">
                        <a:lnSpc>
                          <a:spcPct val="70000"/>
                        </a:lnSpc>
                        <a:spcBef>
                          <a:spcPct val="20000"/>
                        </a:spcBef>
                        <a:spcAft>
                          <a:spcPct val="0"/>
                        </a:spcAft>
                        <a:buClrTx/>
                        <a:buSzTx/>
                        <a:buFontTx/>
                        <a:buNone/>
                        <a:tabLst/>
                      </a:pPr>
                      <a:r>
                        <a:rPr kumimoji="0" lang="zh-CN" sz="1800" b="1" i="0" u="none" strike="noStrike" cap="none" normalizeH="0" baseline="0" smtClean="0">
                          <a:ln>
                            <a:noFill/>
                          </a:ln>
                          <a:solidFill>
                            <a:schemeClr val="tx1"/>
                          </a:solidFill>
                          <a:effectLst/>
                          <a:latin typeface="Arial" pitchFamily="34" charset="0"/>
                          <a:ea typeface="楷体_GB2312" pitchFamily="49" charset="-122"/>
                        </a:rPr>
                        <a:t>南方大豆遗传育种</a:t>
                      </a:r>
                      <a:endParaRPr kumimoji="0" lang="zh-CN" sz="1800" b="1" i="0" u="none" strike="noStrike" cap="none" normalizeH="0" baseline="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0741">
                <a:tc vMerge="1">
                  <a:txBody>
                    <a:bodyPr/>
                    <a:lstStyle/>
                    <a:p>
                      <a:endParaRPr lang="zh-CN" altLang="en-US"/>
                    </a:p>
                  </a:txBody>
                  <a:tcPr/>
                </a:tc>
                <a:tc>
                  <a:txBody>
                    <a:bodyPr/>
                    <a:lstStyle/>
                    <a:p>
                      <a:pPr marL="0" marR="0" lvl="0" indent="0" algn="l" defTabSz="914400" rtl="0" eaLnBrk="0" fontAlgn="base" latinLnBrk="0" hangingPunct="0">
                        <a:lnSpc>
                          <a:spcPct val="7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花生遗传育种</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9702">
                <a:tc vMerge="1">
                  <a:txBody>
                    <a:bodyPr/>
                    <a:lstStyle/>
                    <a:p>
                      <a:endParaRPr lang="zh-CN" altLang="en-US"/>
                    </a:p>
                  </a:txBody>
                  <a:tcPr/>
                </a:tc>
                <a:tc>
                  <a:txBody>
                    <a:bodyPr/>
                    <a:lstStyle/>
                    <a:p>
                      <a:pPr marL="0" marR="0" lvl="0" indent="0" algn="l" defTabSz="914400" rtl="0" eaLnBrk="0" fontAlgn="base" latinLnBrk="0" hangingPunct="0">
                        <a:lnSpc>
                          <a:spcPct val="7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芝麻与特色油料遗传育种</a:t>
                      </a:r>
                      <a:endParaRPr kumimoji="0" lang="zh-CN" sz="1800" b="1" i="0" u="none" strike="noStrike" cap="none" normalizeH="0" baseline="0" dirty="0" smtClean="0">
                        <a:ln>
                          <a:noFill/>
                        </a:ln>
                        <a:solidFill>
                          <a:schemeClr val="tx1"/>
                        </a:solidFill>
                        <a:effectLst/>
                        <a:latin typeface="Arial" pitchFamily="34" charset="0"/>
                        <a:ea typeface="宋体" pitchFamily="2"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09702">
                <a:tc vMerge="1">
                  <a:txBody>
                    <a:bodyPr/>
                    <a:lstStyle/>
                    <a:p>
                      <a:endParaRPr lang="zh-CN" altLang="en-US"/>
                    </a:p>
                  </a:txBody>
                  <a:tcPr/>
                </a:tc>
                <a:tc>
                  <a:txBody>
                    <a:bodyPr/>
                    <a:lstStyle/>
                    <a:p>
                      <a:pPr marL="0" marR="0" lvl="0" indent="0" algn="l" defTabSz="914400" rtl="0" eaLnBrk="0" fontAlgn="base" latinLnBrk="0" hangingPunct="0">
                        <a:lnSpc>
                          <a:spcPct val="7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油菜种质资源</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279">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楷体_GB2312" pitchFamily="49" charset="-122"/>
                          <a:ea typeface="楷体_GB2312" pitchFamily="49" charset="-122"/>
                        </a:rPr>
                        <a:t>栽培与生理生态</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1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油料作物营养与耕作栽培</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279">
                <a:tc vMerge="1">
                  <a:txBody>
                    <a:bodyPr/>
                    <a:lstStyle/>
                    <a:p>
                      <a:endParaRPr lang="zh-CN" altLang="en-US"/>
                    </a:p>
                  </a:txBody>
                  <a:tcPr/>
                </a:tc>
                <a:tc>
                  <a:txBody>
                    <a:bodyPr/>
                    <a:lstStyle/>
                    <a:p>
                      <a:pPr marL="0" marR="0" lvl="0" indent="0" algn="l" defTabSz="914400" rtl="0" eaLnBrk="0" fontAlgn="base" latinLnBrk="0" hangingPunct="0">
                        <a:lnSpc>
                          <a:spcPct val="11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油料作物植物保护</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5279">
                <a:tc rowSpan="2">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smtClean="0">
                          <a:ln>
                            <a:noFill/>
                          </a:ln>
                          <a:solidFill>
                            <a:schemeClr val="tx1"/>
                          </a:solidFill>
                          <a:effectLst/>
                          <a:latin typeface="Arial" pitchFamily="34" charset="0"/>
                          <a:ea typeface="楷体_GB2312" pitchFamily="49" charset="-122"/>
                        </a:rPr>
                        <a:t>分子生物学</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10000"/>
                        </a:lnSpc>
                        <a:spcBef>
                          <a:spcPct val="2000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Arial" pitchFamily="34" charset="0"/>
                          <a:ea typeface="楷体_GB2312" pitchFamily="49" charset="-122"/>
                        </a:rPr>
                        <a:t>油料作物功能基因组学</a:t>
                      </a:r>
                      <a:endParaRPr kumimoji="0" lang="en-US" sz="1800" b="1" i="0" u="none" strike="noStrike" cap="none" normalizeH="0" baseline="0" dirty="0" smtClean="0">
                        <a:ln>
                          <a:noFill/>
                        </a:ln>
                        <a:solidFill>
                          <a:schemeClr val="tx1"/>
                        </a:solidFill>
                        <a:effectLst/>
                        <a:latin typeface="Arial" pitchFamily="34" charset="0"/>
                        <a:ea typeface="楷体_GB2312" pitchFamily="49" charset="-122"/>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49">
                <a:tc vMerge="1">
                  <a:txBody>
                    <a:bodyPr/>
                    <a:lstStyle/>
                    <a:p>
                      <a:endParaRPr lang="zh-CN" altLang="en-US"/>
                    </a:p>
                  </a:txBody>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基因工程与转基因安全评价</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14349">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smtClean="0">
                          <a:ln>
                            <a:noFill/>
                          </a:ln>
                          <a:solidFill>
                            <a:schemeClr val="tx1"/>
                          </a:solidFill>
                          <a:effectLst/>
                          <a:latin typeface="Arial" pitchFamily="34" charset="0"/>
                          <a:ea typeface="楷体_GB2312" pitchFamily="49" charset="-122"/>
                        </a:rPr>
                        <a:t>产品加工</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油料品质化学与营养</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22008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质量安全</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zh-CN" sz="1800" b="1" i="0" u="none" strike="noStrike" cap="none" normalizeH="0" baseline="0" dirty="0" smtClean="0">
                          <a:ln>
                            <a:noFill/>
                          </a:ln>
                          <a:solidFill>
                            <a:schemeClr val="tx1"/>
                          </a:solidFill>
                          <a:effectLst/>
                          <a:latin typeface="Arial" pitchFamily="34" charset="0"/>
                          <a:ea typeface="楷体_GB2312" pitchFamily="49" charset="-122"/>
                        </a:rPr>
                        <a:t>质量安全与风险评估</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4" name="Line 4"/>
          <p:cNvSpPr>
            <a:spLocks noChangeShapeType="1"/>
          </p:cNvSpPr>
          <p:nvPr/>
        </p:nvSpPr>
        <p:spPr bwMode="auto">
          <a:xfrm>
            <a:off x="0" y="1000108"/>
            <a:ext cx="9144000" cy="0"/>
          </a:xfrm>
          <a:prstGeom prst="line">
            <a:avLst/>
          </a:prstGeom>
          <a:noFill/>
          <a:ln w="57150" cmpd="thickThin">
            <a:solidFill>
              <a:srgbClr val="FF0000"/>
            </a:solidFill>
            <a:round/>
            <a:headEnd/>
            <a:tailEnd/>
          </a:ln>
        </p:spPr>
        <p:txBody>
          <a:bodyPr/>
          <a:lstStyle/>
          <a:p>
            <a:endParaRPr lang="zh-CN" altLang="en-US"/>
          </a:p>
        </p:txBody>
      </p:sp>
      <p:sp>
        <p:nvSpPr>
          <p:cNvPr id="5" name="Rectangle 2"/>
          <p:cNvSpPr>
            <a:spLocks noChangeArrowheads="1"/>
          </p:cNvSpPr>
          <p:nvPr/>
        </p:nvSpPr>
        <p:spPr bwMode="auto">
          <a:xfrm>
            <a:off x="539750" y="188913"/>
            <a:ext cx="8229600" cy="739757"/>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（二）理清思路，找准新时期条件建设的着力点</a:t>
            </a:r>
            <a:endParaRPr lang="en-US" altLang="zh-CN" dirty="0">
              <a:solidFill>
                <a:srgbClr val="2F17E3"/>
              </a:solidFill>
              <a:latin typeface="黑体" pitchFamily="2" charset="-122"/>
              <a:ea typeface="黑体" pitchFamily="2"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Line 4"/>
          <p:cNvSpPr>
            <a:spLocks noChangeShapeType="1"/>
          </p:cNvSpPr>
          <p:nvPr/>
        </p:nvSpPr>
        <p:spPr bwMode="auto">
          <a:xfrm>
            <a:off x="0" y="1484313"/>
            <a:ext cx="9144000" cy="0"/>
          </a:xfrm>
          <a:prstGeom prst="line">
            <a:avLst/>
          </a:prstGeom>
          <a:noFill/>
          <a:ln w="57150" cmpd="thickThin">
            <a:solidFill>
              <a:srgbClr val="FF0000"/>
            </a:solidFill>
            <a:round/>
            <a:headEnd/>
            <a:tailEnd/>
          </a:ln>
        </p:spPr>
        <p:txBody>
          <a:bodyPr/>
          <a:lstStyle/>
          <a:p>
            <a:endParaRPr lang="zh-CN" altLang="en-US"/>
          </a:p>
        </p:txBody>
      </p:sp>
      <p:sp>
        <p:nvSpPr>
          <p:cNvPr id="98306" name="Rectangle 3"/>
          <p:cNvSpPr>
            <a:spLocks noChangeArrowheads="1"/>
          </p:cNvSpPr>
          <p:nvPr/>
        </p:nvSpPr>
        <p:spPr bwMode="auto">
          <a:xfrm>
            <a:off x="428596" y="1857364"/>
            <a:ext cx="7993062" cy="4176712"/>
          </a:xfrm>
          <a:prstGeom prst="rect">
            <a:avLst/>
          </a:prstGeom>
          <a:noFill/>
          <a:ln w="9525">
            <a:noFill/>
            <a:miter lim="800000"/>
            <a:headEnd/>
            <a:tailEnd/>
          </a:ln>
        </p:spPr>
        <p:txBody>
          <a:bodyPr/>
          <a:lstStyle/>
          <a:p>
            <a:pPr eaLnBrk="0" hangingPunct="0">
              <a:lnSpc>
                <a:spcPts val="3500"/>
              </a:lnSpc>
              <a:buClr>
                <a:srgbClr val="FF0000"/>
              </a:buClr>
              <a:buSzPct val="75000"/>
            </a:pPr>
            <a:r>
              <a:rPr lang="zh-CN" altLang="en-US" sz="2400" dirty="0" smtClean="0">
                <a:latin typeface="黑体" pitchFamily="2" charset="-122"/>
                <a:ea typeface="黑体" pitchFamily="2" charset="-122"/>
              </a:rPr>
              <a:t>    “十三五”</a:t>
            </a:r>
            <a:r>
              <a:rPr lang="zh-CN" altLang="en-US" sz="2400" dirty="0">
                <a:latin typeface="黑体" pitchFamily="2" charset="-122"/>
                <a:ea typeface="黑体" pitchFamily="2" charset="-122"/>
              </a:rPr>
              <a:t>期间，我所系统推进基础设施条件建设拟分三步走：</a:t>
            </a:r>
          </a:p>
          <a:p>
            <a:pPr>
              <a:lnSpc>
                <a:spcPct val="130000"/>
              </a:lnSpc>
              <a:spcBef>
                <a:spcPct val="50000"/>
              </a:spcBef>
            </a:pPr>
            <a:r>
              <a:rPr lang="zh-CN" altLang="en-US" sz="2400" dirty="0" smtClean="0">
                <a:latin typeface="黑体" pitchFamily="2" charset="-122"/>
                <a:ea typeface="黑体" pitchFamily="2" charset="-122"/>
              </a:rPr>
              <a:t>　　首先，</a:t>
            </a:r>
            <a:r>
              <a:rPr lang="zh-CN" altLang="en-US" sz="2400" dirty="0" smtClean="0">
                <a:solidFill>
                  <a:srgbClr val="2F17E3"/>
                </a:solidFill>
                <a:latin typeface="黑体" pitchFamily="2" charset="-122"/>
                <a:ea typeface="黑体" pitchFamily="2" charset="-122"/>
              </a:rPr>
              <a:t>加强基础</a:t>
            </a:r>
            <a:r>
              <a:rPr lang="zh-CN" altLang="en-US" sz="2400" dirty="0" smtClean="0">
                <a:solidFill>
                  <a:srgbClr val="0000CC"/>
                </a:solidFill>
                <a:latin typeface="黑体" pitchFamily="2" charset="-122"/>
                <a:ea typeface="黑体" pitchFamily="2" charset="-122"/>
              </a:rPr>
              <a:t>研究平台建设，提升引领、代表能力和</a:t>
            </a:r>
            <a:r>
              <a:rPr lang="zh-CN" altLang="en-US" sz="2400" dirty="0" smtClean="0">
                <a:solidFill>
                  <a:srgbClr val="0000CC"/>
                </a:solidFill>
                <a:latin typeface="黑体" pitchFamily="2" charset="-122"/>
                <a:ea typeface="黑体" pitchFamily="2" charset="-122"/>
              </a:rPr>
              <a:t>水平，</a:t>
            </a:r>
            <a:r>
              <a:rPr lang="zh-CN" altLang="en-US" sz="2400" dirty="0" smtClean="0">
                <a:latin typeface="黑体" pitchFamily="2" charset="-122"/>
                <a:ea typeface="黑体" pitchFamily="2" charset="-122"/>
              </a:rPr>
              <a:t>重点建设国内</a:t>
            </a:r>
            <a:r>
              <a:rPr lang="zh-CN" altLang="en-US" sz="2400" dirty="0" smtClean="0">
                <a:latin typeface="黑体" pitchFamily="2" charset="-122"/>
                <a:ea typeface="黑体" pitchFamily="2" charset="-122"/>
              </a:rPr>
              <a:t>一流、国际领先的大型综合性和专业性科研实验平台</a:t>
            </a:r>
            <a:r>
              <a:rPr lang="zh-CN" altLang="en-US" sz="2400" dirty="0" smtClean="0">
                <a:latin typeface="黑体" pitchFamily="2" charset="-122"/>
                <a:ea typeface="黑体" pitchFamily="2" charset="-122"/>
              </a:rPr>
              <a:t>。</a:t>
            </a:r>
            <a:endParaRPr lang="zh-CN" altLang="en-US" sz="2400" dirty="0" smtClean="0">
              <a:solidFill>
                <a:srgbClr val="0000CC"/>
              </a:solidFill>
              <a:latin typeface="黑体" pitchFamily="2" charset="-122"/>
              <a:ea typeface="黑体" pitchFamily="2" charset="-122"/>
            </a:endParaRPr>
          </a:p>
          <a:p>
            <a:pPr eaLnBrk="0" hangingPunct="0">
              <a:lnSpc>
                <a:spcPts val="3500"/>
              </a:lnSpc>
              <a:buClr>
                <a:srgbClr val="FF0000"/>
              </a:buClr>
              <a:buSzPct val="75000"/>
              <a:buFont typeface="Wingdings" pitchFamily="2" charset="2"/>
              <a:buChar char="Ø"/>
            </a:pPr>
            <a:r>
              <a:rPr lang="zh-CN" altLang="en-US" sz="2400" dirty="0" smtClean="0">
                <a:latin typeface="黑体" pitchFamily="2" charset="-122"/>
                <a:ea typeface="黑体" pitchFamily="2" charset="-122"/>
              </a:rPr>
              <a:t>　　其次，</a:t>
            </a:r>
            <a:r>
              <a:rPr lang="zh-CN" altLang="en-US" sz="2400" dirty="0" smtClean="0">
                <a:solidFill>
                  <a:srgbClr val="0000CC"/>
                </a:solidFill>
                <a:latin typeface="黑体" pitchFamily="2" charset="-122"/>
                <a:ea typeface="黑体" pitchFamily="2" charset="-122"/>
              </a:rPr>
              <a:t>强化产业创新链体系建设，提高产业支撑能力和科技支撑能力与显示</a:t>
            </a:r>
            <a:r>
              <a:rPr lang="zh-CN" altLang="en-US" sz="2400" dirty="0" smtClean="0">
                <a:solidFill>
                  <a:srgbClr val="0000CC"/>
                </a:solidFill>
                <a:latin typeface="黑体" pitchFamily="2" charset="-122"/>
                <a:ea typeface="黑体" pitchFamily="2" charset="-122"/>
              </a:rPr>
              <a:t>度，</a:t>
            </a:r>
            <a:r>
              <a:rPr lang="zh-CN" altLang="en-US" sz="2400" dirty="0" smtClean="0">
                <a:latin typeface="黑体" pitchFamily="2" charset="-122"/>
                <a:ea typeface="黑体" pitchFamily="2" charset="-122"/>
              </a:rPr>
              <a:t>拥有</a:t>
            </a:r>
            <a:r>
              <a:rPr lang="zh-CN" altLang="en-US" sz="2400" dirty="0">
                <a:latin typeface="黑体" pitchFamily="2" charset="-122"/>
                <a:ea typeface="黑体" pitchFamily="2" charset="-122"/>
              </a:rPr>
              <a:t>配套的</a:t>
            </a:r>
            <a:r>
              <a:rPr lang="zh-CN" altLang="en-US" sz="2400" dirty="0">
                <a:solidFill>
                  <a:srgbClr val="FF0000"/>
                </a:solidFill>
                <a:latin typeface="黑体" pitchFamily="2" charset="-122"/>
                <a:ea typeface="黑体" pitchFamily="2" charset="-122"/>
              </a:rPr>
              <a:t>试验基地和野外观测台</a:t>
            </a:r>
            <a:r>
              <a:rPr lang="zh-CN" altLang="en-US" sz="2400" dirty="0" smtClean="0">
                <a:solidFill>
                  <a:srgbClr val="FF0000"/>
                </a:solidFill>
                <a:latin typeface="黑体" pitchFamily="2" charset="-122"/>
                <a:ea typeface="黑体" pitchFamily="2" charset="-122"/>
              </a:rPr>
              <a:t>站</a:t>
            </a:r>
            <a:r>
              <a:rPr lang="zh-CN" altLang="en-US" sz="2400" dirty="0" smtClean="0">
                <a:latin typeface="黑体" pitchFamily="2" charset="-122"/>
                <a:ea typeface="黑体" pitchFamily="2" charset="-122"/>
              </a:rPr>
              <a:t>。</a:t>
            </a:r>
            <a:endParaRPr lang="en-US" altLang="zh-CN" sz="2400" dirty="0">
              <a:latin typeface="黑体" pitchFamily="2" charset="-122"/>
              <a:ea typeface="黑体" pitchFamily="2" charset="-122"/>
            </a:endParaRPr>
          </a:p>
          <a:p>
            <a:pPr eaLnBrk="0" hangingPunct="0">
              <a:lnSpc>
                <a:spcPts val="3500"/>
              </a:lnSpc>
              <a:buClr>
                <a:srgbClr val="FF0000"/>
              </a:buClr>
              <a:buSzPct val="75000"/>
              <a:buFont typeface="Wingdings" pitchFamily="2" charset="2"/>
              <a:buChar char="Ø"/>
            </a:pPr>
            <a:r>
              <a:rPr lang="zh-CN" altLang="en-US" sz="2400" dirty="0" smtClean="0">
                <a:latin typeface="黑体" pitchFamily="2" charset="-122"/>
                <a:ea typeface="黑体" pitchFamily="2" charset="-122"/>
              </a:rPr>
              <a:t>　　最后，</a:t>
            </a:r>
            <a:r>
              <a:rPr lang="zh-CN" altLang="en-US" sz="2400" dirty="0" smtClean="0">
                <a:solidFill>
                  <a:srgbClr val="0000CC"/>
                </a:solidFill>
                <a:latin typeface="黑体" pitchFamily="2" charset="-122"/>
                <a:ea typeface="黑体" pitchFamily="2" charset="-122"/>
              </a:rPr>
              <a:t>建设</a:t>
            </a:r>
            <a:r>
              <a:rPr lang="zh-CN" altLang="en-US" sz="2400" dirty="0" smtClean="0">
                <a:solidFill>
                  <a:srgbClr val="0000CC"/>
                </a:solidFill>
                <a:latin typeface="黑体" pitchFamily="2" charset="-122"/>
                <a:ea typeface="黑体" pitchFamily="2" charset="-122"/>
              </a:rPr>
              <a:t>信息化研究管理平台，提升共享互助</a:t>
            </a:r>
            <a:r>
              <a:rPr lang="zh-CN" altLang="en-US" sz="2400" dirty="0" smtClean="0">
                <a:solidFill>
                  <a:srgbClr val="0000CC"/>
                </a:solidFill>
                <a:latin typeface="黑体" pitchFamily="2" charset="-122"/>
                <a:ea typeface="黑体" pitchFamily="2" charset="-122"/>
              </a:rPr>
              <a:t>能力</a:t>
            </a:r>
            <a:endParaRPr lang="en-US" altLang="zh-CN" sz="2400" dirty="0">
              <a:latin typeface="黑体" pitchFamily="2" charset="-122"/>
              <a:ea typeface="黑体" pitchFamily="2" charset="-122"/>
            </a:endParaRPr>
          </a:p>
        </p:txBody>
      </p:sp>
      <p:sp>
        <p:nvSpPr>
          <p:cNvPr id="98307" name="Rectangle 2"/>
          <p:cNvSpPr>
            <a:spLocks noChangeArrowheads="1"/>
          </p:cNvSpPr>
          <p:nvPr/>
        </p:nvSpPr>
        <p:spPr bwMode="auto">
          <a:xfrm>
            <a:off x="323850" y="188913"/>
            <a:ext cx="8445500" cy="1143000"/>
          </a:xfrm>
          <a:prstGeom prst="rect">
            <a:avLst/>
          </a:prstGeom>
          <a:noFill/>
          <a:ln w="9525">
            <a:noFill/>
            <a:miter lim="800000"/>
            <a:headEnd/>
            <a:tailEnd/>
          </a:ln>
        </p:spPr>
        <p:txBody>
          <a:bodyPr anchor="ctr"/>
          <a:lstStyle/>
          <a:p>
            <a:r>
              <a:rPr lang="zh-CN" altLang="en-US" dirty="0">
                <a:solidFill>
                  <a:srgbClr val="2F17E3"/>
                </a:solidFill>
                <a:latin typeface="黑体" pitchFamily="2" charset="-122"/>
                <a:ea typeface="黑体" pitchFamily="2" charset="-122"/>
              </a:rPr>
              <a:t>（三）科学谋划，系统推进研究所基础设施条件建设</a:t>
            </a:r>
            <a:endParaRPr lang="en-US" altLang="zh-CN" dirty="0">
              <a:solidFill>
                <a:srgbClr val="2F17E3"/>
              </a:solidFill>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endParaRPr lang="zh-CN" altLang="en-US" sz="3500" b="1">
              <a:solidFill>
                <a:schemeClr val="tx2"/>
              </a:solidFill>
              <a:ea typeface="黑体" pitchFamily="2" charset="-122"/>
            </a:endParaRPr>
          </a:p>
        </p:txBody>
      </p:sp>
      <p:sp>
        <p:nvSpPr>
          <p:cNvPr id="102402" name="Text Box 7"/>
          <p:cNvSpPr txBox="1">
            <a:spLocks noChangeArrowheads="1"/>
          </p:cNvSpPr>
          <p:nvPr/>
        </p:nvSpPr>
        <p:spPr bwMode="auto">
          <a:xfrm>
            <a:off x="285720" y="1688338"/>
            <a:ext cx="8501122" cy="4598182"/>
          </a:xfrm>
          <a:prstGeom prst="rect">
            <a:avLst/>
          </a:prstGeom>
          <a:noFill/>
          <a:ln w="9525">
            <a:noFill/>
            <a:miter lim="800000"/>
            <a:headEnd/>
            <a:tailEnd/>
          </a:ln>
        </p:spPr>
        <p:txBody>
          <a:bodyPr wrap="square">
            <a:spAutoFit/>
          </a:bodyPr>
          <a:lstStyle/>
          <a:p>
            <a:pPr>
              <a:lnSpc>
                <a:spcPct val="130000"/>
              </a:lnSpc>
              <a:spcBef>
                <a:spcPct val="50000"/>
              </a:spcBef>
            </a:pPr>
            <a:r>
              <a:rPr lang="zh-CN" altLang="en-US" sz="2400" b="1" dirty="0">
                <a:solidFill>
                  <a:srgbClr val="FF0000"/>
                </a:solidFill>
                <a:latin typeface="黑体" pitchFamily="2" charset="-122"/>
                <a:ea typeface="黑体" pitchFamily="2" charset="-122"/>
              </a:rPr>
              <a:t>   一是</a:t>
            </a:r>
            <a:r>
              <a:rPr lang="zh-CN" altLang="en-US" sz="2400" dirty="0">
                <a:latin typeface="黑体" pitchFamily="2" charset="-122"/>
                <a:ea typeface="黑体" pitchFamily="2" charset="-122"/>
              </a:rPr>
              <a:t>依托农业部遗传改良重点开放实验室建设国家油料作物生物学重点实验室创新平台，</a:t>
            </a:r>
            <a:r>
              <a:rPr lang="zh-CN" altLang="en-US" sz="2400" dirty="0">
                <a:solidFill>
                  <a:srgbClr val="FF0000"/>
                </a:solidFill>
                <a:latin typeface="黑体" pitchFamily="2" charset="-122"/>
                <a:ea typeface="黑体" pitchFamily="2" charset="-122"/>
              </a:rPr>
              <a:t>建设内容包括进一步完善江西进贤三熟制试验基地基设施条件建设，以及武昌本部</a:t>
            </a:r>
            <a:r>
              <a:rPr lang="en-US" altLang="zh-CN" sz="2400" dirty="0">
                <a:solidFill>
                  <a:srgbClr val="FF0000"/>
                </a:solidFill>
                <a:latin typeface="黑体" pitchFamily="2" charset="-122"/>
                <a:ea typeface="黑体" pitchFamily="2" charset="-122"/>
              </a:rPr>
              <a:t>380</a:t>
            </a:r>
            <a:r>
              <a:rPr lang="zh-CN" altLang="en-US" sz="2400" dirty="0">
                <a:solidFill>
                  <a:srgbClr val="FF0000"/>
                </a:solidFill>
                <a:latin typeface="黑体" pitchFamily="2" charset="-122"/>
                <a:ea typeface="黑体" pitchFamily="2" charset="-122"/>
              </a:rPr>
              <a:t>亩核心试验基地</a:t>
            </a:r>
            <a:r>
              <a:rPr lang="zh-CN" altLang="en-US" sz="2400" dirty="0" smtClean="0">
                <a:solidFill>
                  <a:srgbClr val="FF0000"/>
                </a:solidFill>
                <a:latin typeface="黑体" pitchFamily="2" charset="-122"/>
                <a:ea typeface="黑体" pitchFamily="2" charset="-122"/>
              </a:rPr>
              <a:t>改建，为国家油料遗传改良重点实验室奠定基础。</a:t>
            </a:r>
            <a:endParaRPr lang="en-US" altLang="zh-CN" sz="2400" dirty="0" smtClean="0">
              <a:solidFill>
                <a:srgbClr val="FF0000"/>
              </a:solidFill>
              <a:latin typeface="黑体" pitchFamily="2" charset="-122"/>
              <a:ea typeface="黑体" pitchFamily="2" charset="-122"/>
            </a:endParaRPr>
          </a:p>
          <a:p>
            <a:pPr>
              <a:lnSpc>
                <a:spcPct val="130000"/>
              </a:lnSpc>
              <a:spcBef>
                <a:spcPct val="50000"/>
              </a:spcBef>
            </a:pPr>
            <a:r>
              <a:rPr lang="en-US" altLang="zh-CN" sz="2400" b="1" dirty="0" smtClean="0">
                <a:solidFill>
                  <a:srgbClr val="FF0000"/>
                </a:solidFill>
                <a:latin typeface="黑体" pitchFamily="2" charset="-122"/>
                <a:ea typeface="黑体" pitchFamily="2" charset="-122"/>
              </a:rPr>
              <a:t>   </a:t>
            </a:r>
            <a:r>
              <a:rPr lang="zh-CN" altLang="en-US" sz="2400" b="1" dirty="0" smtClean="0">
                <a:solidFill>
                  <a:srgbClr val="FF0000"/>
                </a:solidFill>
                <a:latin typeface="黑体" pitchFamily="2" charset="-122"/>
                <a:ea typeface="黑体" pitchFamily="2" charset="-122"/>
              </a:rPr>
              <a:t>二是</a:t>
            </a:r>
            <a:r>
              <a:rPr lang="zh-CN" altLang="en-US" sz="2400" dirty="0" smtClean="0">
                <a:latin typeface="黑体" pitchFamily="2" charset="-122"/>
                <a:ea typeface="黑体" pitchFamily="2" charset="-122"/>
              </a:rPr>
              <a:t>依托国家油料改良中心、武昌野生花生圃、国家种质资源中期库建设国家油料作物遗传改良中心创新平台，建设内容</a:t>
            </a:r>
            <a:r>
              <a:rPr lang="zh-CN" altLang="en-US" sz="2400" dirty="0" smtClean="0">
                <a:solidFill>
                  <a:srgbClr val="FF0000"/>
                </a:solidFill>
                <a:latin typeface="黑体" pitchFamily="2" charset="-122"/>
                <a:ea typeface="黑体" pitchFamily="2" charset="-122"/>
              </a:rPr>
              <a:t>包括长江上游（四川）试验基地油菜产业创新链的平台建设</a:t>
            </a:r>
            <a:r>
              <a:rPr lang="zh-CN" altLang="en-US" sz="2400" dirty="0" smtClean="0">
                <a:latin typeface="黑体" pitchFamily="2" charset="-122"/>
                <a:ea typeface="黑体" pitchFamily="2" charset="-122"/>
              </a:rPr>
              <a:t>、油料作物种质资源研究平台建设、油料作物分子育种技术设施建设等。</a:t>
            </a:r>
            <a:endParaRPr lang="zh-CN" altLang="en-US" sz="2400" dirty="0">
              <a:latin typeface="黑体" pitchFamily="2" charset="-122"/>
              <a:ea typeface="黑体" pitchFamily="2" charset="-122"/>
            </a:endParaRPr>
          </a:p>
        </p:txBody>
      </p:sp>
      <p:sp>
        <p:nvSpPr>
          <p:cNvPr id="102403" name="Rectangle 2"/>
          <p:cNvSpPr>
            <a:spLocks noChangeArrowheads="1"/>
          </p:cNvSpPr>
          <p:nvPr/>
        </p:nvSpPr>
        <p:spPr bwMode="auto">
          <a:xfrm>
            <a:off x="2214546" y="285728"/>
            <a:ext cx="4714882" cy="1000109"/>
          </a:xfrm>
          <a:prstGeom prst="rect">
            <a:avLst/>
          </a:prstGeom>
          <a:noFill/>
          <a:ln w="9525">
            <a:noFill/>
            <a:miter lim="800000"/>
            <a:headEnd/>
            <a:tailEnd/>
          </a:ln>
        </p:spPr>
        <p:txBody>
          <a:bodyPr anchor="ctr"/>
          <a:lstStyle/>
          <a:p>
            <a:r>
              <a:rPr lang="en-US" altLang="zh-CN" b="1" dirty="0">
                <a:solidFill>
                  <a:srgbClr val="2F17E3"/>
                </a:solidFill>
                <a:latin typeface="黑体" pitchFamily="2" charset="-122"/>
                <a:ea typeface="黑体" pitchFamily="2" charset="-122"/>
              </a:rPr>
              <a:t>1</a:t>
            </a:r>
            <a:r>
              <a:rPr lang="zh-CN" altLang="en-US" b="1" dirty="0" smtClean="0">
                <a:solidFill>
                  <a:srgbClr val="2F17E3"/>
                </a:solidFill>
                <a:latin typeface="黑体" pitchFamily="2" charset="-122"/>
                <a:ea typeface="黑体" pitchFamily="2" charset="-122"/>
              </a:rPr>
              <a:t>、强化</a:t>
            </a:r>
            <a:r>
              <a:rPr lang="zh-CN" altLang="en-US" dirty="0" smtClean="0">
                <a:solidFill>
                  <a:srgbClr val="2F17E3"/>
                </a:solidFill>
                <a:latin typeface="黑体" pitchFamily="2" charset="-122"/>
                <a:ea typeface="黑体" pitchFamily="2" charset="-122"/>
              </a:rPr>
              <a:t>基础</a:t>
            </a:r>
            <a:r>
              <a:rPr lang="zh-CN" altLang="en-US" dirty="0">
                <a:solidFill>
                  <a:srgbClr val="0000CC"/>
                </a:solidFill>
                <a:latin typeface="黑体" pitchFamily="2" charset="-122"/>
                <a:ea typeface="黑体" pitchFamily="2" charset="-122"/>
              </a:rPr>
              <a:t>研究平台建设</a:t>
            </a:r>
            <a:endParaRPr lang="en-US" altLang="zh-CN" dirty="0">
              <a:latin typeface="黑体" pitchFamily="2" charset="-122"/>
              <a:ea typeface="黑体" pitchFamily="2" charset="-122"/>
            </a:endParaRPr>
          </a:p>
        </p:txBody>
      </p:sp>
      <p:sp>
        <p:nvSpPr>
          <p:cNvPr id="102404" name="Text Box 5"/>
          <p:cNvSpPr txBox="1">
            <a:spLocks noChangeArrowheads="1"/>
          </p:cNvSpPr>
          <p:nvPr/>
        </p:nvSpPr>
        <p:spPr bwMode="auto">
          <a:xfrm>
            <a:off x="1000100" y="3929066"/>
            <a:ext cx="7343775" cy="504369"/>
          </a:xfrm>
          <a:prstGeom prst="rect">
            <a:avLst/>
          </a:prstGeom>
          <a:noFill/>
          <a:ln w="9525">
            <a:noFill/>
            <a:miter lim="800000"/>
            <a:headEnd/>
            <a:tailEnd/>
          </a:ln>
        </p:spPr>
        <p:txBody>
          <a:bodyPr>
            <a:spAutoFit/>
          </a:bodyPr>
          <a:lstStyle/>
          <a:p>
            <a:pPr>
              <a:lnSpc>
                <a:spcPct val="130000"/>
              </a:lnSpc>
              <a:spcBef>
                <a:spcPct val="50000"/>
              </a:spcBef>
            </a:pPr>
            <a:r>
              <a:rPr lang="zh-CN" altLang="en-US" sz="2400" b="1" dirty="0">
                <a:solidFill>
                  <a:srgbClr val="FF0000"/>
                </a:solidFill>
                <a:latin typeface="黑体" pitchFamily="2" charset="-122"/>
                <a:ea typeface="黑体" pitchFamily="2" charset="-122"/>
              </a:rPr>
              <a:t>   </a:t>
            </a:r>
            <a:endParaRPr lang="zh-CN" altLang="en-US" sz="2400" dirty="0">
              <a:latin typeface="黑体" pitchFamily="2" charset="-122"/>
              <a:ea typeface="黑体" pitchFamily="2" charset="-122"/>
            </a:endParaRPr>
          </a:p>
        </p:txBody>
      </p:sp>
      <p:sp>
        <p:nvSpPr>
          <p:cNvPr id="102405"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ext Box 5"/>
          <p:cNvSpPr txBox="1">
            <a:spLocks noChangeArrowheads="1"/>
          </p:cNvSpPr>
          <p:nvPr/>
        </p:nvSpPr>
        <p:spPr bwMode="auto">
          <a:xfrm>
            <a:off x="500034" y="2214554"/>
            <a:ext cx="8286808" cy="2653034"/>
          </a:xfrm>
          <a:prstGeom prst="rect">
            <a:avLst/>
          </a:prstGeom>
          <a:noFill/>
          <a:ln w="9525">
            <a:noFill/>
            <a:miter lim="800000"/>
            <a:headEnd/>
            <a:tailEnd/>
          </a:ln>
        </p:spPr>
        <p:txBody>
          <a:bodyPr wrap="square">
            <a:spAutoFit/>
          </a:bodyPr>
          <a:lstStyle/>
          <a:p>
            <a:pPr>
              <a:lnSpc>
                <a:spcPct val="130000"/>
              </a:lnSpc>
            </a:pPr>
            <a:r>
              <a:rPr lang="zh-CN" altLang="en-US" sz="2400" dirty="0" smtClean="0">
                <a:latin typeface="黑体" pitchFamily="2" charset="-122"/>
                <a:ea typeface="黑体" pitchFamily="2" charset="-122"/>
              </a:rPr>
              <a:t>    依托</a:t>
            </a:r>
            <a:r>
              <a:rPr lang="zh-CN" altLang="en-US" sz="2400" dirty="0">
                <a:latin typeface="黑体" pitchFamily="2" charset="-122"/>
                <a:ea typeface="黑体" pitchFamily="2" charset="-122"/>
              </a:rPr>
              <a:t>国家油菜工程技术研究中心、脂质化学与营养</a:t>
            </a:r>
            <a:r>
              <a:rPr lang="zh-CN" altLang="en-US" sz="2400" dirty="0" smtClean="0">
                <a:latin typeface="黑体" pitchFamily="2" charset="-122"/>
                <a:ea typeface="黑体" pitchFamily="2" charset="-122"/>
              </a:rPr>
              <a:t>湖北省重点实验室、</a:t>
            </a:r>
            <a:r>
              <a:rPr lang="zh-CN" altLang="en-US" sz="2400" dirty="0" smtClean="0">
                <a:solidFill>
                  <a:srgbClr val="C00000"/>
                </a:solidFill>
                <a:latin typeface="黑体" pitchFamily="2" charset="-122"/>
                <a:ea typeface="黑体" pitchFamily="2" charset="-122"/>
              </a:rPr>
              <a:t>湖北省油料脂质工程实验室</a:t>
            </a:r>
            <a:r>
              <a:rPr lang="zh-CN" altLang="en-US" sz="2400" dirty="0" smtClean="0">
                <a:latin typeface="黑体" pitchFamily="2" charset="-122"/>
                <a:ea typeface="黑体" pitchFamily="2" charset="-122"/>
              </a:rPr>
              <a:t>湖北省</a:t>
            </a:r>
            <a:r>
              <a:rPr lang="zh-CN" altLang="en-US" sz="2400" dirty="0">
                <a:latin typeface="黑体" pitchFamily="2" charset="-122"/>
                <a:ea typeface="黑体" pitchFamily="2" charset="-122"/>
              </a:rPr>
              <a:t>能源油料作物与生物柴油研究中心等建设国家油料产品加工创新平台</a:t>
            </a:r>
            <a:r>
              <a:rPr lang="zh-CN" altLang="en-US" sz="2400" dirty="0">
                <a:solidFill>
                  <a:srgbClr val="FF0000"/>
                </a:solidFill>
                <a:latin typeface="黑体" pitchFamily="2" charset="-122"/>
                <a:ea typeface="黑体" pitchFamily="2" charset="-122"/>
              </a:rPr>
              <a:t>，重点申报建设国家油料脂质工程实验室和农业部油料化学与营养重点实验室等。</a:t>
            </a:r>
            <a:r>
              <a:rPr lang="zh-CN" altLang="en-US" sz="3200" dirty="0">
                <a:solidFill>
                  <a:srgbClr val="FF0000"/>
                </a:solidFill>
                <a:latin typeface="华文新魏" pitchFamily="2" charset="-122"/>
                <a:ea typeface="华文新魏" pitchFamily="2" charset="-122"/>
              </a:rPr>
              <a:t> </a:t>
            </a:r>
          </a:p>
        </p:txBody>
      </p:sp>
      <p:sp>
        <p:nvSpPr>
          <p:cNvPr id="105475" name="Rectangle 2"/>
          <p:cNvSpPr>
            <a:spLocks noChangeArrowheads="1"/>
          </p:cNvSpPr>
          <p:nvPr/>
        </p:nvSpPr>
        <p:spPr bwMode="auto">
          <a:xfrm>
            <a:off x="2000258" y="214313"/>
            <a:ext cx="4786320" cy="1143000"/>
          </a:xfrm>
          <a:prstGeom prst="rect">
            <a:avLst/>
          </a:prstGeom>
          <a:noFill/>
          <a:ln w="9525">
            <a:noFill/>
            <a:miter lim="800000"/>
            <a:headEnd/>
            <a:tailEnd/>
          </a:ln>
        </p:spPr>
        <p:txBody>
          <a:bodyPr anchor="ctr"/>
          <a:lstStyle/>
          <a:p>
            <a:pPr>
              <a:lnSpc>
                <a:spcPct val="130000"/>
              </a:lnSpc>
              <a:spcBef>
                <a:spcPct val="50000"/>
              </a:spcBef>
            </a:pPr>
            <a:r>
              <a:rPr lang="en-US" altLang="zh-CN" b="1" dirty="0">
                <a:solidFill>
                  <a:srgbClr val="2F17E3"/>
                </a:solidFill>
                <a:latin typeface="黑体" pitchFamily="2" charset="-122"/>
                <a:ea typeface="黑体" pitchFamily="2" charset="-122"/>
              </a:rPr>
              <a:t>2</a:t>
            </a:r>
            <a:r>
              <a:rPr lang="zh-CN" altLang="en-US" b="1" dirty="0" smtClean="0">
                <a:solidFill>
                  <a:srgbClr val="2F17E3"/>
                </a:solidFill>
                <a:latin typeface="黑体" pitchFamily="2" charset="-122"/>
                <a:ea typeface="黑体" pitchFamily="2" charset="-122"/>
              </a:rPr>
              <a:t>、加</a:t>
            </a:r>
            <a:r>
              <a:rPr lang="zh-CN" altLang="en-US" dirty="0" smtClean="0">
                <a:solidFill>
                  <a:srgbClr val="0000CC"/>
                </a:solidFill>
                <a:latin typeface="黑体" pitchFamily="2" charset="-122"/>
                <a:ea typeface="黑体" pitchFamily="2" charset="-122"/>
              </a:rPr>
              <a:t>强产业创新链体系</a:t>
            </a:r>
            <a:r>
              <a:rPr lang="zh-CN" altLang="en-US" dirty="0">
                <a:solidFill>
                  <a:srgbClr val="0000CC"/>
                </a:solidFill>
                <a:latin typeface="黑体" pitchFamily="2" charset="-122"/>
                <a:ea typeface="黑体" pitchFamily="2" charset="-122"/>
              </a:rPr>
              <a:t>建设</a:t>
            </a:r>
            <a:endParaRPr lang="en-US" altLang="zh-CN" dirty="0">
              <a:solidFill>
                <a:srgbClr val="0000CC"/>
              </a:solidFill>
              <a:latin typeface="黑体" pitchFamily="2" charset="-122"/>
              <a:ea typeface="黑体" pitchFamily="2" charset="-122"/>
            </a:endParaRPr>
          </a:p>
        </p:txBody>
      </p:sp>
      <p:sp>
        <p:nvSpPr>
          <p:cNvPr id="105476" name="Line 4"/>
          <p:cNvSpPr>
            <a:spLocks noChangeShapeType="1"/>
          </p:cNvSpPr>
          <p:nvPr/>
        </p:nvSpPr>
        <p:spPr bwMode="auto">
          <a:xfrm>
            <a:off x="0" y="1500188"/>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9" name="Rectangle 3"/>
          <p:cNvSpPr>
            <a:spLocks noChangeArrowheads="1"/>
          </p:cNvSpPr>
          <p:nvPr/>
        </p:nvSpPr>
        <p:spPr bwMode="auto">
          <a:xfrm>
            <a:off x="1500166" y="285728"/>
            <a:ext cx="5696723" cy="484413"/>
          </a:xfrm>
          <a:prstGeom prst="rect">
            <a:avLst/>
          </a:prstGeom>
          <a:noFill/>
          <a:ln w="9525">
            <a:noFill/>
            <a:miter lim="800000"/>
            <a:headEnd/>
            <a:tailEnd/>
          </a:ln>
        </p:spPr>
        <p:txBody>
          <a:bodyPr wrap="none" lIns="53008" tIns="26504" rIns="53008" bIns="26504" anchor="ctr">
            <a:spAutoFit/>
          </a:bodyPr>
          <a:lstStyle/>
          <a:p>
            <a:pPr indent="177800" defTabSz="530225"/>
            <a:r>
              <a:rPr lang="zh-CN" altLang="zh-CN" b="1" dirty="0" smtClean="0">
                <a:latin typeface="仿宋_GB2312" pitchFamily="49" charset="-122"/>
                <a:ea typeface="仿宋_GB2312" pitchFamily="49" charset="-122"/>
              </a:rPr>
              <a:t>脂质</a:t>
            </a:r>
            <a:r>
              <a:rPr lang="zh-CN" altLang="zh-CN" b="1" dirty="0">
                <a:latin typeface="仿宋_GB2312" pitchFamily="49" charset="-122"/>
                <a:ea typeface="仿宋_GB2312" pitchFamily="49" charset="-122"/>
              </a:rPr>
              <a:t>化学</a:t>
            </a:r>
            <a:r>
              <a:rPr lang="zh-CN" altLang="en-US" b="1" dirty="0">
                <a:latin typeface="仿宋_GB2312" pitchFamily="49" charset="-122"/>
                <a:ea typeface="仿宋_GB2312" pitchFamily="49" charset="-122"/>
                <a:cs typeface="Times New Roman" pitchFamily="18" charset="0"/>
              </a:rPr>
              <a:t>国际</a:t>
            </a:r>
            <a:r>
              <a:rPr lang="zh-CN" altLang="en-US" b="1" dirty="0">
                <a:latin typeface="Times New Roman" pitchFamily="18" charset="0"/>
                <a:ea typeface="仿宋_GB2312" pitchFamily="49" charset="-122"/>
                <a:cs typeface="Times New Roman" pitchFamily="18" charset="0"/>
              </a:rPr>
              <a:t>上主要知名研究</a:t>
            </a:r>
            <a:r>
              <a:rPr lang="zh-CN" altLang="en-US" b="1" dirty="0" smtClean="0">
                <a:latin typeface="Times New Roman" pitchFamily="18" charset="0"/>
                <a:ea typeface="仿宋_GB2312" pitchFamily="49" charset="-122"/>
                <a:cs typeface="Times New Roman" pitchFamily="18" charset="0"/>
              </a:rPr>
              <a:t>机构</a:t>
            </a:r>
            <a:endParaRPr lang="zh-CN" altLang="en-US" dirty="0">
              <a:ea typeface="宋体" charset="-122"/>
            </a:endParaRPr>
          </a:p>
        </p:txBody>
      </p:sp>
      <p:sp>
        <p:nvSpPr>
          <p:cNvPr id="116740" name="TextBox 6"/>
          <p:cNvSpPr txBox="1">
            <a:spLocks noChangeArrowheads="1"/>
          </p:cNvSpPr>
          <p:nvPr/>
        </p:nvSpPr>
        <p:spPr bwMode="auto">
          <a:xfrm>
            <a:off x="695325" y="4938074"/>
            <a:ext cx="4108147" cy="1777074"/>
          </a:xfrm>
          <a:prstGeom prst="rect">
            <a:avLst/>
          </a:prstGeom>
          <a:noFill/>
          <a:ln w="9525">
            <a:noFill/>
            <a:miter lim="800000"/>
            <a:headEnd/>
            <a:tailEnd/>
          </a:ln>
        </p:spPr>
        <p:txBody>
          <a:bodyPr wrap="none" lIns="53008" tIns="26504" rIns="53008" bIns="26504">
            <a:spAutoFit/>
          </a:bodyPr>
          <a:lstStyle/>
          <a:p>
            <a:pPr defTabSz="741363"/>
            <a:r>
              <a:rPr lang="en-US" altLang="zh-CN" sz="1600" dirty="0">
                <a:latin typeface="黑体" pitchFamily="2" charset="-122"/>
                <a:ea typeface="黑体" pitchFamily="2" charset="-122"/>
              </a:rPr>
              <a:t>1. </a:t>
            </a:r>
            <a:r>
              <a:rPr lang="zh-CN" altLang="zh-CN" sz="1600" dirty="0">
                <a:latin typeface="黑体" pitchFamily="2" charset="-122"/>
                <a:ea typeface="黑体" pitchFamily="2" charset="-122"/>
              </a:rPr>
              <a:t>加拿大麦吉尔大学食品科学与农业化学系</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2. </a:t>
            </a:r>
            <a:r>
              <a:rPr lang="zh-CN" altLang="zh-CN" sz="1600" dirty="0">
                <a:latin typeface="黑体" pitchFamily="2" charset="-122"/>
                <a:ea typeface="黑体" pitchFamily="2" charset="-122"/>
              </a:rPr>
              <a:t>加拿大多伦多大学应用科学与工程学院</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3. </a:t>
            </a:r>
            <a:r>
              <a:rPr lang="zh-CN" altLang="zh-CN" sz="1600" dirty="0">
                <a:latin typeface="黑体" pitchFamily="2" charset="-122"/>
                <a:ea typeface="黑体" pitchFamily="2" charset="-122"/>
              </a:rPr>
              <a:t>加拿大国家研究院生物科学研究所</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4. </a:t>
            </a:r>
            <a:r>
              <a:rPr lang="zh-CN" altLang="zh-CN" sz="1600" dirty="0">
                <a:latin typeface="黑体" pitchFamily="2" charset="-122"/>
                <a:ea typeface="黑体" pitchFamily="2" charset="-122"/>
              </a:rPr>
              <a:t>美国佐治亚大学食品科学与科技系</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5. </a:t>
            </a:r>
            <a:r>
              <a:rPr lang="zh-CN" altLang="zh-CN" sz="1600" dirty="0">
                <a:latin typeface="黑体" pitchFamily="2" charset="-122"/>
                <a:ea typeface="黑体" pitchFamily="2" charset="-122"/>
              </a:rPr>
              <a:t>美国内布拉斯加林肯大学食品科学</a:t>
            </a:r>
            <a:r>
              <a:rPr lang="zh-CN" altLang="zh-CN" sz="1600" dirty="0" smtClean="0">
                <a:latin typeface="黑体" pitchFamily="2" charset="-122"/>
                <a:ea typeface="黑体" pitchFamily="2" charset="-122"/>
              </a:rPr>
              <a:t>与</a:t>
            </a:r>
            <a:endParaRPr lang="en-US" altLang="zh-CN" sz="1600" dirty="0" smtClean="0">
              <a:latin typeface="黑体" pitchFamily="2" charset="-122"/>
              <a:ea typeface="黑体" pitchFamily="2" charset="-122"/>
            </a:endParaRPr>
          </a:p>
          <a:p>
            <a:pPr defTabSz="741363"/>
            <a:r>
              <a:rPr lang="en-US" altLang="zh-CN" sz="1600" dirty="0" smtClean="0">
                <a:latin typeface="黑体" pitchFamily="2" charset="-122"/>
                <a:ea typeface="黑体" pitchFamily="2" charset="-122"/>
              </a:rPr>
              <a:t>   </a:t>
            </a:r>
            <a:r>
              <a:rPr lang="zh-CN" altLang="zh-CN" sz="1600" dirty="0" smtClean="0">
                <a:latin typeface="黑体" pitchFamily="2" charset="-122"/>
                <a:ea typeface="黑体" pitchFamily="2" charset="-122"/>
              </a:rPr>
              <a:t>生物系</a:t>
            </a:r>
            <a:r>
              <a:rPr lang="zh-CN" altLang="zh-CN" sz="1600" dirty="0">
                <a:latin typeface="黑体" pitchFamily="2" charset="-122"/>
                <a:ea typeface="黑体" pitchFamily="2" charset="-122"/>
              </a:rPr>
              <a:t>统工程系</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6. </a:t>
            </a:r>
            <a:r>
              <a:rPr lang="zh-CN" altLang="zh-CN" sz="1600" dirty="0">
                <a:latin typeface="黑体" pitchFamily="2" charset="-122"/>
                <a:ea typeface="黑体" pitchFamily="2" charset="-122"/>
              </a:rPr>
              <a:t>美国桑福德</a:t>
            </a:r>
            <a:r>
              <a:rPr lang="en-US" altLang="zh-CN" sz="1600" dirty="0">
                <a:latin typeface="黑体" pitchFamily="2" charset="-122"/>
                <a:ea typeface="黑体" pitchFamily="2" charset="-122"/>
              </a:rPr>
              <a:t>-</a:t>
            </a:r>
            <a:r>
              <a:rPr lang="zh-CN" altLang="zh-CN" sz="1600" dirty="0">
                <a:latin typeface="黑体" pitchFamily="2" charset="-122"/>
                <a:ea typeface="黑体" pitchFamily="2" charset="-122"/>
              </a:rPr>
              <a:t>伯纳姆医学研究所</a:t>
            </a:r>
            <a:endParaRPr lang="en-US" altLang="zh-CN" sz="1600" dirty="0">
              <a:latin typeface="黑体" pitchFamily="2" charset="-122"/>
              <a:ea typeface="黑体" pitchFamily="2" charset="-122"/>
            </a:endParaRPr>
          </a:p>
        </p:txBody>
      </p:sp>
      <p:sp>
        <p:nvSpPr>
          <p:cNvPr id="116741" name="TextBox 7"/>
          <p:cNvSpPr txBox="1">
            <a:spLocks noChangeArrowheads="1"/>
          </p:cNvSpPr>
          <p:nvPr/>
        </p:nvSpPr>
        <p:spPr bwMode="auto">
          <a:xfrm>
            <a:off x="4791075" y="4920612"/>
            <a:ext cx="4313331" cy="1530853"/>
          </a:xfrm>
          <a:prstGeom prst="rect">
            <a:avLst/>
          </a:prstGeom>
          <a:noFill/>
          <a:ln w="9525">
            <a:noFill/>
            <a:miter lim="800000"/>
            <a:headEnd/>
            <a:tailEnd/>
          </a:ln>
        </p:spPr>
        <p:txBody>
          <a:bodyPr wrap="none" lIns="53008" tIns="26504" rIns="53008" bIns="26504">
            <a:spAutoFit/>
          </a:bodyPr>
          <a:lstStyle/>
          <a:p>
            <a:pPr defTabSz="741363"/>
            <a:r>
              <a:rPr lang="en-US" altLang="zh-CN" sz="1600" dirty="0">
                <a:latin typeface="黑体" pitchFamily="2" charset="-122"/>
                <a:ea typeface="黑体" pitchFamily="2" charset="-122"/>
              </a:rPr>
              <a:t>7. </a:t>
            </a:r>
            <a:r>
              <a:rPr lang="zh-CN" altLang="zh-CN" sz="1600" dirty="0">
                <a:latin typeface="黑体" pitchFamily="2" charset="-122"/>
                <a:ea typeface="黑体" pitchFamily="2" charset="-122"/>
              </a:rPr>
              <a:t>新西兰梅西大学</a:t>
            </a:r>
            <a:endParaRPr lang="zh-CN" altLang="en-US"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8. </a:t>
            </a:r>
            <a:r>
              <a:rPr lang="zh-CN" altLang="zh-CN" sz="1600" dirty="0">
                <a:latin typeface="黑体" pitchFamily="2" charset="-122"/>
                <a:ea typeface="黑体" pitchFamily="2" charset="-122"/>
              </a:rPr>
              <a:t>新西兰奥克兰大学</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9. </a:t>
            </a:r>
            <a:r>
              <a:rPr lang="zh-CN" altLang="zh-CN" sz="1600" dirty="0">
                <a:latin typeface="黑体" pitchFamily="2" charset="-122"/>
                <a:ea typeface="黑体" pitchFamily="2" charset="-122"/>
              </a:rPr>
              <a:t>丹麦技术大学产品加工技术和脂质研究中心</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10. </a:t>
            </a:r>
            <a:r>
              <a:rPr lang="zh-CN" altLang="zh-CN" sz="1600" dirty="0">
                <a:latin typeface="黑体" pitchFamily="2" charset="-122"/>
                <a:ea typeface="黑体" pitchFamily="2" charset="-122"/>
              </a:rPr>
              <a:t>捷克巴尔杜比采大学</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11. </a:t>
            </a:r>
            <a:r>
              <a:rPr lang="zh-CN" altLang="zh-CN" sz="1600" dirty="0">
                <a:latin typeface="黑体" pitchFamily="2" charset="-122"/>
                <a:ea typeface="黑体" pitchFamily="2" charset="-122"/>
              </a:rPr>
              <a:t>澳大利亚昆士兰大学</a:t>
            </a:r>
            <a:endParaRPr lang="en-US" altLang="zh-CN" sz="1600" dirty="0">
              <a:latin typeface="黑体" pitchFamily="2" charset="-122"/>
              <a:ea typeface="黑体" pitchFamily="2" charset="-122"/>
            </a:endParaRPr>
          </a:p>
          <a:p>
            <a:pPr defTabSz="741363"/>
            <a:r>
              <a:rPr lang="en-US" altLang="zh-CN" sz="1600" dirty="0">
                <a:latin typeface="黑体" pitchFamily="2" charset="-122"/>
                <a:ea typeface="黑体" pitchFamily="2" charset="-122"/>
              </a:rPr>
              <a:t>12. </a:t>
            </a:r>
            <a:r>
              <a:rPr lang="zh-CN" altLang="zh-CN" sz="1600" dirty="0">
                <a:latin typeface="黑体" pitchFamily="2" charset="-122"/>
                <a:ea typeface="黑体" pitchFamily="2" charset="-122"/>
              </a:rPr>
              <a:t>澳大利亚联邦科学与工业研究组织</a:t>
            </a:r>
            <a:endParaRPr lang="zh-CN" altLang="en-US" sz="1600" dirty="0">
              <a:latin typeface="黑体" pitchFamily="2" charset="-122"/>
              <a:ea typeface="黑体" pitchFamily="2" charset="-122"/>
            </a:endParaRPr>
          </a:p>
        </p:txBody>
      </p:sp>
      <p:grpSp>
        <p:nvGrpSpPr>
          <p:cNvPr id="10" name="组合 9"/>
          <p:cNvGrpSpPr/>
          <p:nvPr/>
        </p:nvGrpSpPr>
        <p:grpSpPr>
          <a:xfrm>
            <a:off x="877888" y="881715"/>
            <a:ext cx="8051800" cy="4618987"/>
            <a:chOff x="877888" y="549275"/>
            <a:chExt cx="8051800" cy="4618987"/>
          </a:xfrm>
        </p:grpSpPr>
        <p:pic>
          <p:nvPicPr>
            <p:cNvPr id="116738" name="Picture 2"/>
            <p:cNvPicPr>
              <a:picLocks noChangeAspect="1" noChangeArrowheads="1"/>
            </p:cNvPicPr>
            <p:nvPr/>
          </p:nvPicPr>
          <p:blipFill>
            <a:blip r:embed="rId2"/>
            <a:srcRect l="16972" t="18391" b="5746"/>
            <a:stretch>
              <a:fillRect/>
            </a:stretch>
          </p:blipFill>
          <p:spPr bwMode="auto">
            <a:xfrm>
              <a:off x="877888" y="549275"/>
              <a:ext cx="7335837" cy="4024313"/>
            </a:xfrm>
            <a:prstGeom prst="rect">
              <a:avLst/>
            </a:prstGeom>
            <a:noFill/>
            <a:ln w="9525">
              <a:noFill/>
              <a:miter lim="800000"/>
              <a:headEnd/>
              <a:tailEnd/>
            </a:ln>
          </p:spPr>
        </p:pic>
        <p:pic>
          <p:nvPicPr>
            <p:cNvPr id="116742" name="图片 8"/>
            <p:cNvPicPr>
              <a:picLocks noChangeAspect="1" noChangeArrowheads="1"/>
            </p:cNvPicPr>
            <p:nvPr/>
          </p:nvPicPr>
          <p:blipFill>
            <a:blip r:embed="rId3"/>
            <a:srcRect l="30292" t="23573" r="67534" b="72459"/>
            <a:stretch>
              <a:fillRect/>
            </a:stretch>
          </p:blipFill>
          <p:spPr bwMode="auto">
            <a:xfrm>
              <a:off x="4535488" y="3121025"/>
              <a:ext cx="182562" cy="204788"/>
            </a:xfrm>
            <a:prstGeom prst="rect">
              <a:avLst/>
            </a:prstGeom>
            <a:noFill/>
            <a:ln w="9525">
              <a:noFill/>
              <a:miter lim="800000"/>
              <a:headEnd/>
              <a:tailEnd/>
            </a:ln>
          </p:spPr>
        </p:pic>
        <p:cxnSp>
          <p:nvCxnSpPr>
            <p:cNvPr id="11" name="直接连接符 10"/>
            <p:cNvCxnSpPr/>
            <p:nvPr/>
          </p:nvCxnSpPr>
          <p:spPr>
            <a:xfrm flipV="1">
              <a:off x="8640763" y="4736462"/>
              <a:ext cx="288925" cy="431800"/>
            </a:xfrm>
            <a:prstGeom prst="line">
              <a:avLst/>
            </a:prstGeom>
          </p:spPr>
          <p:style>
            <a:lnRef idx="1">
              <a:schemeClr val="accent1"/>
            </a:lnRef>
            <a:fillRef idx="0">
              <a:schemeClr val="accent1"/>
            </a:fillRef>
            <a:effectRef idx="0">
              <a:schemeClr val="accent1"/>
            </a:effectRef>
            <a:fontRef idx="minor">
              <a:schemeClr val="tx1"/>
            </a:fontRef>
          </p:style>
        </p:cxnSp>
        <p:pic>
          <p:nvPicPr>
            <p:cNvPr id="116744" name="图片 11"/>
            <p:cNvPicPr>
              <a:picLocks noChangeAspect="1" noChangeArrowheads="1"/>
            </p:cNvPicPr>
            <p:nvPr/>
          </p:nvPicPr>
          <p:blipFill>
            <a:blip r:embed="rId4"/>
            <a:srcRect l="47218" t="49252" r="50137" b="47180"/>
            <a:stretch>
              <a:fillRect/>
            </a:stretch>
          </p:blipFill>
          <p:spPr bwMode="auto">
            <a:xfrm>
              <a:off x="7388225" y="2092325"/>
              <a:ext cx="146050" cy="204788"/>
            </a:xfrm>
            <a:prstGeom prst="rect">
              <a:avLst/>
            </a:prstGeom>
            <a:noFill/>
            <a:ln w="9525">
              <a:noFill/>
              <a:miter lim="800000"/>
              <a:headEnd/>
              <a:tailEnd/>
            </a:ln>
          </p:spPr>
        </p:pic>
      </p:grpSp>
      <p:cxnSp>
        <p:nvCxnSpPr>
          <p:cNvPr id="14" name="直接连接符 13"/>
          <p:cNvCxnSpPr/>
          <p:nvPr/>
        </p:nvCxnSpPr>
        <p:spPr>
          <a:xfrm flipH="1" flipV="1">
            <a:off x="13896975" y="2713038"/>
            <a:ext cx="576263" cy="358775"/>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endParaRPr lang="zh-CN" altLang="en-US" sz="3500" b="1">
              <a:solidFill>
                <a:schemeClr val="tx2"/>
              </a:solidFill>
              <a:ea typeface="黑体" pitchFamily="2" charset="-122"/>
            </a:endParaRPr>
          </a:p>
        </p:txBody>
      </p:sp>
      <p:sp>
        <p:nvSpPr>
          <p:cNvPr id="103426" name="Text Box 7"/>
          <p:cNvSpPr txBox="1">
            <a:spLocks noChangeArrowheads="1"/>
          </p:cNvSpPr>
          <p:nvPr/>
        </p:nvSpPr>
        <p:spPr bwMode="auto">
          <a:xfrm>
            <a:off x="928662" y="2000240"/>
            <a:ext cx="7343775" cy="2973387"/>
          </a:xfrm>
          <a:prstGeom prst="rect">
            <a:avLst/>
          </a:prstGeom>
          <a:noFill/>
          <a:ln w="9525">
            <a:noFill/>
            <a:miter lim="800000"/>
            <a:headEnd/>
            <a:tailEnd/>
          </a:ln>
        </p:spPr>
        <p:txBody>
          <a:bodyPr>
            <a:spAutoFit/>
          </a:bodyPr>
          <a:lstStyle/>
          <a:p>
            <a:pPr>
              <a:lnSpc>
                <a:spcPct val="130000"/>
              </a:lnSpc>
              <a:spcBef>
                <a:spcPct val="50000"/>
              </a:spcBef>
            </a:pPr>
            <a:r>
              <a:rPr lang="zh-CN" altLang="en-US" sz="2400" b="1" dirty="0">
                <a:solidFill>
                  <a:srgbClr val="FF0000"/>
                </a:solidFill>
                <a:latin typeface="黑体" pitchFamily="2" charset="-122"/>
                <a:ea typeface="黑体" pitchFamily="2" charset="-122"/>
              </a:rPr>
              <a:t>   </a:t>
            </a:r>
            <a:r>
              <a:rPr lang="zh-CN" altLang="en-US" sz="2400" b="1" dirty="0" smtClean="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依托</a:t>
            </a:r>
            <a:r>
              <a:rPr lang="zh-CN" altLang="en-US" sz="2400" dirty="0">
                <a:latin typeface="黑体" pitchFamily="2" charset="-122"/>
                <a:ea typeface="黑体" pitchFamily="2" charset="-122"/>
              </a:rPr>
              <a:t>农业部油料及制品质量监督测试中心、农业部转基因植物环境安全监督测试中心（武汉）建设国家油料作物质量安全创新平台，</a:t>
            </a:r>
            <a:r>
              <a:rPr lang="zh-CN" altLang="en-US" sz="2400" dirty="0">
                <a:solidFill>
                  <a:srgbClr val="FF0000"/>
                </a:solidFill>
                <a:latin typeface="黑体" pitchFamily="2" charset="-122"/>
                <a:ea typeface="黑体" pitchFamily="2" charset="-122"/>
              </a:rPr>
              <a:t>建设内容</a:t>
            </a:r>
            <a:r>
              <a:rPr lang="zh-CN" altLang="en-US" sz="2400" dirty="0" smtClean="0">
                <a:solidFill>
                  <a:srgbClr val="FF0000"/>
                </a:solidFill>
                <a:latin typeface="黑体" pitchFamily="2" charset="-122"/>
                <a:ea typeface="黑体" pitchFamily="2" charset="-122"/>
              </a:rPr>
              <a:t>包括国家转基因</a:t>
            </a:r>
            <a:r>
              <a:rPr lang="zh-CN" altLang="en-US" sz="2400" dirty="0">
                <a:solidFill>
                  <a:srgbClr val="FF0000"/>
                </a:solidFill>
                <a:latin typeface="黑体" pitchFamily="2" charset="-122"/>
                <a:ea typeface="黑体" pitchFamily="2" charset="-122"/>
              </a:rPr>
              <a:t>安全试验基地的实验设施和转基因安全评价圃等后续基础设施</a:t>
            </a:r>
            <a:r>
              <a:rPr lang="zh-CN" altLang="en-US" sz="2400" dirty="0" smtClean="0">
                <a:solidFill>
                  <a:srgbClr val="FF0000"/>
                </a:solidFill>
                <a:latin typeface="黑体" pitchFamily="2" charset="-122"/>
                <a:ea typeface="黑体" pitchFamily="2" charset="-122"/>
              </a:rPr>
              <a:t>、国家油料</a:t>
            </a:r>
            <a:r>
              <a:rPr lang="zh-CN" altLang="en-US" sz="2400" dirty="0">
                <a:solidFill>
                  <a:srgbClr val="FF0000"/>
                </a:solidFill>
                <a:latin typeface="黑体" pitchFamily="2" charset="-122"/>
                <a:ea typeface="黑体" pitchFamily="2" charset="-122"/>
              </a:rPr>
              <a:t>及制品生物毒素重点实验室等。 </a:t>
            </a:r>
          </a:p>
        </p:txBody>
      </p:sp>
      <p:sp>
        <p:nvSpPr>
          <p:cNvPr id="103427" name="Rectangle 2"/>
          <p:cNvSpPr>
            <a:spLocks noChangeArrowheads="1"/>
          </p:cNvSpPr>
          <p:nvPr/>
        </p:nvSpPr>
        <p:spPr bwMode="auto">
          <a:xfrm>
            <a:off x="1928794" y="214313"/>
            <a:ext cx="5000634" cy="1143000"/>
          </a:xfrm>
          <a:prstGeom prst="rect">
            <a:avLst/>
          </a:prstGeom>
          <a:noFill/>
          <a:ln w="9525">
            <a:noFill/>
            <a:miter lim="800000"/>
            <a:headEnd/>
            <a:tailEnd/>
          </a:ln>
        </p:spPr>
        <p:txBody>
          <a:bodyPr anchor="ctr"/>
          <a:lstStyle/>
          <a:p>
            <a:r>
              <a:rPr lang="en-US" altLang="zh-CN" dirty="0" smtClean="0">
                <a:solidFill>
                  <a:srgbClr val="0000CC"/>
                </a:solidFill>
                <a:latin typeface="黑体" pitchFamily="2" charset="-122"/>
                <a:ea typeface="黑体" pitchFamily="2" charset="-122"/>
              </a:rPr>
              <a:t>3</a:t>
            </a:r>
            <a:r>
              <a:rPr lang="zh-CN" altLang="en-US" dirty="0" smtClean="0">
                <a:solidFill>
                  <a:srgbClr val="0000CC"/>
                </a:solidFill>
                <a:latin typeface="黑体" pitchFamily="2" charset="-122"/>
                <a:ea typeface="黑体" pitchFamily="2" charset="-122"/>
              </a:rPr>
              <a:t>、完善质量安全体系平台</a:t>
            </a:r>
            <a:r>
              <a:rPr lang="zh-CN" altLang="en-US" dirty="0">
                <a:solidFill>
                  <a:srgbClr val="0000CC"/>
                </a:solidFill>
                <a:latin typeface="黑体" pitchFamily="2" charset="-122"/>
                <a:ea typeface="黑体" pitchFamily="2" charset="-122"/>
              </a:rPr>
              <a:t>建设</a:t>
            </a:r>
            <a:endParaRPr lang="en-US" altLang="zh-CN" dirty="0">
              <a:latin typeface="黑体" pitchFamily="2" charset="-122"/>
              <a:ea typeface="黑体" pitchFamily="2" charset="-122"/>
            </a:endParaRPr>
          </a:p>
        </p:txBody>
      </p:sp>
      <p:sp>
        <p:nvSpPr>
          <p:cNvPr id="103428"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endParaRPr lang="zh-CN" altLang="en-US" sz="3500" b="1">
              <a:solidFill>
                <a:schemeClr val="tx2"/>
              </a:solidFill>
              <a:ea typeface="黑体" pitchFamily="2" charset="-122"/>
            </a:endParaRPr>
          </a:p>
        </p:txBody>
      </p:sp>
      <p:sp>
        <p:nvSpPr>
          <p:cNvPr id="107522" name="Line 4"/>
          <p:cNvSpPr>
            <a:spLocks noChangeShapeType="1"/>
          </p:cNvSpPr>
          <p:nvPr/>
        </p:nvSpPr>
        <p:spPr bwMode="auto">
          <a:xfrm>
            <a:off x="34925" y="1628775"/>
            <a:ext cx="9144000" cy="0"/>
          </a:xfrm>
          <a:prstGeom prst="line">
            <a:avLst/>
          </a:prstGeom>
          <a:noFill/>
          <a:ln w="57150" cmpd="thickThin">
            <a:solidFill>
              <a:srgbClr val="FF0000"/>
            </a:solidFill>
            <a:round/>
            <a:headEnd/>
            <a:tailEnd/>
          </a:ln>
        </p:spPr>
        <p:txBody>
          <a:bodyPr/>
          <a:lstStyle/>
          <a:p>
            <a:endParaRPr lang="zh-CN" altLang="en-US"/>
          </a:p>
        </p:txBody>
      </p:sp>
      <p:sp>
        <p:nvSpPr>
          <p:cNvPr id="107523" name="Text Box 5"/>
          <p:cNvSpPr txBox="1">
            <a:spLocks noChangeArrowheads="1"/>
          </p:cNvSpPr>
          <p:nvPr/>
        </p:nvSpPr>
        <p:spPr bwMode="auto">
          <a:xfrm>
            <a:off x="428596" y="2428868"/>
            <a:ext cx="8286808" cy="2973122"/>
          </a:xfrm>
          <a:prstGeom prst="rect">
            <a:avLst/>
          </a:prstGeom>
          <a:noFill/>
          <a:ln w="9525">
            <a:noFill/>
            <a:miter lim="800000"/>
            <a:headEnd/>
            <a:tailEnd/>
          </a:ln>
        </p:spPr>
        <p:txBody>
          <a:bodyPr wrap="square">
            <a:spAutoFit/>
          </a:bodyPr>
          <a:lstStyle/>
          <a:p>
            <a:pPr>
              <a:lnSpc>
                <a:spcPct val="130000"/>
              </a:lnSpc>
              <a:spcBef>
                <a:spcPct val="50000"/>
              </a:spcBef>
            </a:pPr>
            <a:r>
              <a:rPr lang="zh-CN" altLang="en-US" sz="2400" dirty="0">
                <a:solidFill>
                  <a:srgbClr val="FF0000"/>
                </a:solidFill>
                <a:latin typeface="黑体" pitchFamily="2" charset="-122"/>
                <a:ea typeface="黑体" pitchFamily="2" charset="-122"/>
              </a:rPr>
              <a:t>   </a:t>
            </a:r>
            <a:r>
              <a:rPr lang="zh-CN" altLang="en-US" sz="2400" dirty="0" smtClean="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根据</a:t>
            </a:r>
            <a:r>
              <a:rPr lang="zh-CN" altLang="en-US" sz="2400" dirty="0">
                <a:latin typeface="黑体" pitchFamily="2" charset="-122"/>
                <a:ea typeface="黑体" pitchFamily="2" charset="-122"/>
              </a:rPr>
              <a:t>全国油料产业发展需求，以油料所为依托建立油料产业研发中心，在不同生态区建立油料产业研发分中心，包括长江上、中、下游、北方春油菜区、黄淮区和南方早熟区各建</a:t>
            </a:r>
            <a:r>
              <a:rPr lang="en-US" altLang="zh-CN" sz="2400" dirty="0">
                <a:latin typeface="黑体" pitchFamily="2" charset="-122"/>
                <a:ea typeface="黑体" pitchFamily="2" charset="-122"/>
              </a:rPr>
              <a:t>1</a:t>
            </a:r>
            <a:r>
              <a:rPr lang="zh-CN" altLang="en-US" sz="2400" dirty="0">
                <a:latin typeface="黑体" pitchFamily="2" charset="-122"/>
                <a:ea typeface="黑体" pitchFamily="2" charset="-122"/>
              </a:rPr>
              <a:t>个油菜产业研发分中心、在甘肃张掖建立胡麻研发分中心、在河南开封建立花生研发分中心、在新疆建立油葵研发分中心等。</a:t>
            </a:r>
          </a:p>
        </p:txBody>
      </p:sp>
      <p:sp>
        <p:nvSpPr>
          <p:cNvPr id="107524" name="Rectangle 2"/>
          <p:cNvSpPr>
            <a:spLocks noChangeArrowheads="1"/>
          </p:cNvSpPr>
          <p:nvPr/>
        </p:nvSpPr>
        <p:spPr bwMode="auto">
          <a:xfrm>
            <a:off x="1000126" y="357189"/>
            <a:ext cx="6929460" cy="1000109"/>
          </a:xfrm>
          <a:prstGeom prst="rect">
            <a:avLst/>
          </a:prstGeom>
          <a:noFill/>
          <a:ln w="9525">
            <a:noFill/>
            <a:miter lim="800000"/>
            <a:headEnd/>
            <a:tailEnd/>
          </a:ln>
        </p:spPr>
        <p:txBody>
          <a:bodyPr anchor="ctr"/>
          <a:lstStyle/>
          <a:p>
            <a:pPr>
              <a:lnSpc>
                <a:spcPct val="130000"/>
              </a:lnSpc>
              <a:spcBef>
                <a:spcPct val="50000"/>
              </a:spcBef>
            </a:pPr>
            <a:r>
              <a:rPr lang="en-US" altLang="zh-CN" b="1" dirty="0" smtClean="0">
                <a:solidFill>
                  <a:srgbClr val="2F17E3"/>
                </a:solidFill>
                <a:latin typeface="黑体" pitchFamily="2" charset="-122"/>
                <a:ea typeface="黑体" pitchFamily="2" charset="-122"/>
              </a:rPr>
              <a:t>4</a:t>
            </a:r>
            <a:r>
              <a:rPr lang="zh-CN" altLang="en-US" b="1" dirty="0" smtClean="0">
                <a:solidFill>
                  <a:srgbClr val="2F17E3"/>
                </a:solidFill>
                <a:latin typeface="黑体" pitchFamily="2" charset="-122"/>
                <a:ea typeface="黑体" pitchFamily="2" charset="-122"/>
              </a:rPr>
              <a:t>、</a:t>
            </a:r>
            <a:r>
              <a:rPr lang="zh-CN" altLang="en-US" dirty="0">
                <a:solidFill>
                  <a:srgbClr val="2F17E3"/>
                </a:solidFill>
                <a:latin typeface="黑体" pitchFamily="2" charset="-122"/>
                <a:ea typeface="黑体" pitchFamily="2" charset="-122"/>
              </a:rPr>
              <a:t>提高成果</a:t>
            </a:r>
            <a:r>
              <a:rPr lang="zh-CN" altLang="en-US" dirty="0">
                <a:solidFill>
                  <a:srgbClr val="0000CC"/>
                </a:solidFill>
                <a:latin typeface="黑体" pitchFamily="2" charset="-122"/>
                <a:ea typeface="黑体" pitchFamily="2" charset="-122"/>
              </a:rPr>
              <a:t>转化能力，强化产业体系建设</a:t>
            </a:r>
            <a:endParaRPr lang="en-US" altLang="zh-CN" dirty="0">
              <a:solidFill>
                <a:srgbClr val="0000CC"/>
              </a:solidFill>
              <a:latin typeface="黑体" pitchFamily="2" charset="-122"/>
              <a:ea typeface="黑体" pitchFamily="2"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ChangeArrowheads="1"/>
          </p:cNvSpPr>
          <p:nvPr/>
        </p:nvSpPr>
        <p:spPr bwMode="auto">
          <a:xfrm>
            <a:off x="611188" y="0"/>
            <a:ext cx="8229600" cy="1143000"/>
          </a:xfrm>
          <a:prstGeom prst="rect">
            <a:avLst/>
          </a:prstGeom>
          <a:noFill/>
          <a:ln w="9525">
            <a:noFill/>
            <a:miter lim="800000"/>
            <a:headEnd/>
            <a:tailEnd/>
          </a:ln>
        </p:spPr>
        <p:txBody>
          <a:bodyPr anchor="ctr"/>
          <a:lstStyle/>
          <a:p>
            <a:pPr algn="ctr" eaLnBrk="0" hangingPunct="0"/>
            <a:r>
              <a:rPr lang="zh-CN" altLang="en-US" sz="4400">
                <a:solidFill>
                  <a:schemeClr val="tx2"/>
                </a:solidFill>
                <a:ea typeface="宋体" charset="-122"/>
              </a:rPr>
              <a:t>我国油菜主产区</a:t>
            </a:r>
          </a:p>
        </p:txBody>
      </p:sp>
      <p:pic>
        <p:nvPicPr>
          <p:cNvPr id="104450" name="Picture 3" descr="map28"/>
          <p:cNvPicPr>
            <a:picLocks noChangeAspect="1" noChangeArrowheads="1"/>
          </p:cNvPicPr>
          <p:nvPr/>
        </p:nvPicPr>
        <p:blipFill>
          <a:blip r:embed="rId2"/>
          <a:srcRect/>
          <a:stretch>
            <a:fillRect/>
          </a:stretch>
        </p:blipFill>
        <p:spPr bwMode="auto">
          <a:xfrm>
            <a:off x="1042988" y="333375"/>
            <a:ext cx="7343775" cy="6008688"/>
          </a:xfrm>
          <a:prstGeom prst="rect">
            <a:avLst/>
          </a:prstGeom>
          <a:noFill/>
          <a:ln w="9525">
            <a:noFill/>
            <a:miter lim="800000"/>
            <a:headEnd/>
            <a:tailEnd/>
          </a:ln>
        </p:spPr>
      </p:pic>
      <p:sp>
        <p:nvSpPr>
          <p:cNvPr id="104451" name="Oval 4"/>
          <p:cNvSpPr>
            <a:spLocks noChangeArrowheads="1"/>
          </p:cNvSpPr>
          <p:nvPr/>
        </p:nvSpPr>
        <p:spPr bwMode="auto">
          <a:xfrm>
            <a:off x="6372225" y="549275"/>
            <a:ext cx="863600" cy="936625"/>
          </a:xfrm>
          <a:prstGeom prst="ellipse">
            <a:avLst/>
          </a:prstGeom>
          <a:solidFill>
            <a:schemeClr val="hlink">
              <a:alpha val="52156"/>
            </a:schemeClr>
          </a:solidFill>
          <a:ln w="9525" algn="ctr">
            <a:solidFill>
              <a:schemeClr val="accent2"/>
            </a:solidFill>
            <a:round/>
            <a:headEnd/>
            <a:tailEnd/>
          </a:ln>
        </p:spPr>
        <p:txBody>
          <a:bodyPr wrap="none" anchor="ctr"/>
          <a:lstStyle/>
          <a:p>
            <a:pPr algn="ctr"/>
            <a:r>
              <a:rPr lang="zh-CN" altLang="en-US" sz="1000" b="1">
                <a:solidFill>
                  <a:srgbClr val="FFFF00"/>
                </a:solidFill>
                <a:ea typeface="宋体" charset="-122"/>
              </a:rPr>
              <a:t>东北春油菜区</a:t>
            </a:r>
          </a:p>
          <a:p>
            <a:pPr algn="ctr"/>
            <a:r>
              <a:rPr lang="zh-CN" altLang="en-US" sz="900" b="1">
                <a:solidFill>
                  <a:srgbClr val="FFFF00"/>
                </a:solidFill>
                <a:ea typeface="宋体" charset="-122"/>
              </a:rPr>
              <a:t>春种秋收，</a:t>
            </a:r>
          </a:p>
          <a:p>
            <a:pPr algn="ctr"/>
            <a:r>
              <a:rPr lang="en-US" altLang="zh-CN" sz="900" b="1">
                <a:solidFill>
                  <a:srgbClr val="FFFF00"/>
                </a:solidFill>
                <a:ea typeface="宋体" charset="-122"/>
              </a:rPr>
              <a:t>5%</a:t>
            </a:r>
            <a:r>
              <a:rPr lang="zh-CN" altLang="en-US" sz="900" b="1">
                <a:solidFill>
                  <a:srgbClr val="FFFF00"/>
                </a:solidFill>
                <a:ea typeface="宋体" charset="-122"/>
              </a:rPr>
              <a:t>以下</a:t>
            </a:r>
            <a:r>
              <a:rPr lang="zh-CN" altLang="en-US" sz="1000">
                <a:solidFill>
                  <a:srgbClr val="FFFF00"/>
                </a:solidFill>
                <a:ea typeface="宋体" charset="-122"/>
              </a:rPr>
              <a:t> </a:t>
            </a:r>
          </a:p>
        </p:txBody>
      </p:sp>
      <p:sp>
        <p:nvSpPr>
          <p:cNvPr id="104452" name="Oval 5"/>
          <p:cNvSpPr>
            <a:spLocks noChangeArrowheads="1"/>
          </p:cNvSpPr>
          <p:nvPr/>
        </p:nvSpPr>
        <p:spPr bwMode="auto">
          <a:xfrm>
            <a:off x="3071813" y="2500313"/>
            <a:ext cx="1295400" cy="1223962"/>
          </a:xfrm>
          <a:prstGeom prst="ellipse">
            <a:avLst/>
          </a:prstGeom>
          <a:solidFill>
            <a:schemeClr val="hlink">
              <a:alpha val="49019"/>
            </a:schemeClr>
          </a:solidFill>
          <a:ln w="9525" algn="ctr">
            <a:solidFill>
              <a:schemeClr val="accent2"/>
            </a:solidFill>
            <a:round/>
            <a:headEnd/>
            <a:tailEnd/>
          </a:ln>
        </p:spPr>
        <p:txBody>
          <a:bodyPr wrap="none" anchor="ctr"/>
          <a:lstStyle/>
          <a:p>
            <a:pPr algn="ctr"/>
            <a:r>
              <a:rPr lang="zh-CN" altLang="en-US" sz="1200" b="1">
                <a:solidFill>
                  <a:srgbClr val="FFFF00"/>
                </a:solidFill>
                <a:ea typeface="宋体" charset="-122"/>
              </a:rPr>
              <a:t>西北春油菜区</a:t>
            </a:r>
          </a:p>
          <a:p>
            <a:pPr algn="ctr"/>
            <a:r>
              <a:rPr lang="zh-CN" altLang="en-US" sz="1000" b="1">
                <a:solidFill>
                  <a:srgbClr val="FFFF00"/>
                </a:solidFill>
                <a:ea typeface="宋体" charset="-122"/>
              </a:rPr>
              <a:t>春种秋收，</a:t>
            </a:r>
            <a:r>
              <a:rPr lang="en-US" altLang="zh-CN" sz="1000" b="1">
                <a:solidFill>
                  <a:srgbClr val="FFFF00"/>
                </a:solidFill>
                <a:ea typeface="宋体" charset="-122"/>
              </a:rPr>
              <a:t>10%</a:t>
            </a:r>
            <a:r>
              <a:rPr lang="zh-CN" altLang="en-US" sz="1000" b="1">
                <a:solidFill>
                  <a:srgbClr val="FFFF00"/>
                </a:solidFill>
                <a:ea typeface="宋体" charset="-122"/>
              </a:rPr>
              <a:t>以上</a:t>
            </a:r>
            <a:r>
              <a:rPr lang="zh-CN" altLang="en-US" sz="1400" b="1">
                <a:solidFill>
                  <a:srgbClr val="FFFF00"/>
                </a:solidFill>
                <a:ea typeface="宋体" charset="-122"/>
              </a:rPr>
              <a:t> </a:t>
            </a:r>
          </a:p>
        </p:txBody>
      </p:sp>
      <p:sp>
        <p:nvSpPr>
          <p:cNvPr id="120838" name="Oval 6"/>
          <p:cNvSpPr>
            <a:spLocks noChangeArrowheads="1"/>
          </p:cNvSpPr>
          <p:nvPr/>
        </p:nvSpPr>
        <p:spPr bwMode="auto">
          <a:xfrm>
            <a:off x="4427538" y="3500438"/>
            <a:ext cx="3024187" cy="1511300"/>
          </a:xfrm>
          <a:prstGeom prst="ellipse">
            <a:avLst/>
          </a:prstGeom>
          <a:solidFill>
            <a:schemeClr val="hlink">
              <a:alpha val="39999"/>
            </a:schemeClr>
          </a:solidFill>
          <a:ln w="9525" algn="ctr">
            <a:solidFill>
              <a:schemeClr val="accent2"/>
            </a:solidFill>
            <a:round/>
            <a:headEnd/>
            <a:tailEnd/>
          </a:ln>
        </p:spPr>
        <p:txBody>
          <a:bodyPr wrap="none" anchor="ctr"/>
          <a:lstStyle/>
          <a:p>
            <a:pPr algn="ctr"/>
            <a:r>
              <a:rPr lang="zh-CN" altLang="en-US" sz="1800" b="1">
                <a:solidFill>
                  <a:srgbClr val="FFFF00"/>
                </a:solidFill>
                <a:ea typeface="宋体" charset="-122"/>
              </a:rPr>
              <a:t>长江流域冬油菜区</a:t>
            </a:r>
          </a:p>
          <a:p>
            <a:pPr algn="ctr"/>
            <a:r>
              <a:rPr lang="en-US" altLang="zh-CN" sz="1800" b="1">
                <a:solidFill>
                  <a:srgbClr val="FFFF00"/>
                </a:solidFill>
                <a:ea typeface="宋体" charset="-122"/>
              </a:rPr>
              <a:t>85%</a:t>
            </a:r>
            <a:r>
              <a:rPr lang="zh-CN" altLang="en-US" sz="1800" b="1">
                <a:solidFill>
                  <a:srgbClr val="FFFF00"/>
                </a:solidFill>
                <a:ea typeface="宋体" charset="-122"/>
              </a:rPr>
              <a:t>以上</a:t>
            </a:r>
          </a:p>
        </p:txBody>
      </p:sp>
      <p:sp>
        <p:nvSpPr>
          <p:cNvPr id="104454" name="矩形 6"/>
          <p:cNvSpPr>
            <a:spLocks noChangeArrowheads="1"/>
          </p:cNvSpPr>
          <p:nvPr/>
        </p:nvSpPr>
        <p:spPr bwMode="auto">
          <a:xfrm>
            <a:off x="3929063" y="3714750"/>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9" name="直接箭头连接符 8"/>
          <p:cNvCxnSpPr/>
          <p:nvPr/>
        </p:nvCxnSpPr>
        <p:spPr>
          <a:xfrm rot="5400000">
            <a:off x="3143250" y="4143375"/>
            <a:ext cx="1143000" cy="857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56" name="TextBox 10"/>
          <p:cNvSpPr txBox="1">
            <a:spLocks noChangeArrowheads="1"/>
          </p:cNvSpPr>
          <p:nvPr/>
        </p:nvSpPr>
        <p:spPr bwMode="auto">
          <a:xfrm>
            <a:off x="428625" y="5143500"/>
            <a:ext cx="3429000"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建设长江上游（四川）试验基地，向西北春油菜区辐射</a:t>
            </a:r>
          </a:p>
        </p:txBody>
      </p:sp>
      <p:sp>
        <p:nvSpPr>
          <p:cNvPr id="104457" name="矩形 11"/>
          <p:cNvSpPr>
            <a:spLocks noChangeArrowheads="1"/>
          </p:cNvSpPr>
          <p:nvPr/>
        </p:nvSpPr>
        <p:spPr bwMode="auto">
          <a:xfrm>
            <a:off x="5715000" y="3643313"/>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14" name="直接箭头连接符 13"/>
          <p:cNvCxnSpPr/>
          <p:nvPr/>
        </p:nvCxnSpPr>
        <p:spPr>
          <a:xfrm rot="16200000" flipH="1">
            <a:off x="5464969" y="4464844"/>
            <a:ext cx="1785937" cy="7143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59" name="TextBox 14"/>
          <p:cNvSpPr txBox="1">
            <a:spLocks noChangeArrowheads="1"/>
          </p:cNvSpPr>
          <p:nvPr/>
        </p:nvSpPr>
        <p:spPr bwMode="auto">
          <a:xfrm>
            <a:off x="6357938" y="5715000"/>
            <a:ext cx="2428875"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依托改良中心深化完善创新平台</a:t>
            </a:r>
          </a:p>
        </p:txBody>
      </p:sp>
      <p:sp>
        <p:nvSpPr>
          <p:cNvPr id="104460" name="矩形 12"/>
          <p:cNvSpPr>
            <a:spLocks noChangeArrowheads="1"/>
          </p:cNvSpPr>
          <p:nvPr/>
        </p:nvSpPr>
        <p:spPr bwMode="auto">
          <a:xfrm>
            <a:off x="6357938" y="4357688"/>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17" name="直接箭头连接符 16"/>
          <p:cNvCxnSpPr/>
          <p:nvPr/>
        </p:nvCxnSpPr>
        <p:spPr>
          <a:xfrm rot="5400000" flipH="1" flipV="1">
            <a:off x="6607969" y="3607594"/>
            <a:ext cx="1000125" cy="9286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4462" name="TextBox 17"/>
          <p:cNvSpPr txBox="1">
            <a:spLocks noChangeArrowheads="1"/>
          </p:cNvSpPr>
          <p:nvPr/>
        </p:nvSpPr>
        <p:spPr bwMode="auto">
          <a:xfrm>
            <a:off x="7500938" y="3143250"/>
            <a:ext cx="1500187"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江西三熟制试验基地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3000" tmFilter="0, 0; .2, .5; .8, .5; 1, 0"/>
                                        <p:tgtEl>
                                          <p:spTgt spid="120838"/>
                                        </p:tgtEl>
                                      </p:cBhvr>
                                    </p:animEffect>
                                    <p:animScale>
                                      <p:cBhvr>
                                        <p:cTn id="7" dur="1500" autoRev="1" fill="hold"/>
                                        <p:tgtEl>
                                          <p:spTgt spid="12083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838" grpId="0" animBg="1"/>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ChangeArrowheads="1"/>
          </p:cNvSpPr>
          <p:nvPr/>
        </p:nvSpPr>
        <p:spPr bwMode="auto">
          <a:xfrm>
            <a:off x="395288" y="0"/>
            <a:ext cx="8229600" cy="1143000"/>
          </a:xfrm>
          <a:prstGeom prst="rect">
            <a:avLst/>
          </a:prstGeom>
          <a:noFill/>
          <a:ln w="9525">
            <a:noFill/>
            <a:miter lim="800000"/>
            <a:headEnd/>
            <a:tailEnd/>
          </a:ln>
        </p:spPr>
        <p:txBody>
          <a:bodyPr anchor="ctr"/>
          <a:lstStyle/>
          <a:p>
            <a:pPr algn="ctr" eaLnBrk="0" hangingPunct="0"/>
            <a:r>
              <a:rPr lang="zh-CN" altLang="en-US" sz="4400">
                <a:solidFill>
                  <a:schemeClr val="tx2"/>
                </a:solidFill>
                <a:ea typeface="宋体" charset="-122"/>
              </a:rPr>
              <a:t>木本油料主产区</a:t>
            </a:r>
          </a:p>
        </p:txBody>
      </p:sp>
      <p:pic>
        <p:nvPicPr>
          <p:cNvPr id="106498" name="Picture 3" descr="map28"/>
          <p:cNvPicPr>
            <a:picLocks noChangeAspect="1" noChangeArrowheads="1"/>
          </p:cNvPicPr>
          <p:nvPr/>
        </p:nvPicPr>
        <p:blipFill>
          <a:blip r:embed="rId2"/>
          <a:srcRect/>
          <a:stretch>
            <a:fillRect/>
          </a:stretch>
        </p:blipFill>
        <p:spPr bwMode="auto">
          <a:xfrm>
            <a:off x="971550" y="549275"/>
            <a:ext cx="7343775" cy="6008688"/>
          </a:xfrm>
          <a:prstGeom prst="rect">
            <a:avLst/>
          </a:prstGeom>
          <a:noFill/>
          <a:ln w="9525" algn="ctr">
            <a:noFill/>
            <a:miter lim="800000"/>
            <a:headEnd/>
            <a:tailEnd/>
          </a:ln>
        </p:spPr>
      </p:pic>
      <p:sp>
        <p:nvSpPr>
          <p:cNvPr id="123908" name="Oval 4"/>
          <p:cNvSpPr>
            <a:spLocks noChangeArrowheads="1"/>
          </p:cNvSpPr>
          <p:nvPr/>
        </p:nvSpPr>
        <p:spPr bwMode="auto">
          <a:xfrm>
            <a:off x="4211638" y="4076700"/>
            <a:ext cx="3024187" cy="1800225"/>
          </a:xfrm>
          <a:prstGeom prst="ellipse">
            <a:avLst/>
          </a:prstGeom>
          <a:solidFill>
            <a:srgbClr val="FAFD00">
              <a:alpha val="43137"/>
            </a:srgbClr>
          </a:solidFill>
          <a:ln w="9525" algn="ctr">
            <a:solidFill>
              <a:schemeClr val="accent2"/>
            </a:solidFill>
            <a:round/>
            <a:headEnd/>
            <a:tailEnd/>
          </a:ln>
        </p:spPr>
        <p:txBody>
          <a:bodyPr wrap="none" anchor="ctr"/>
          <a:lstStyle/>
          <a:p>
            <a:pPr algn="ctr"/>
            <a:r>
              <a:rPr lang="zh-CN" altLang="en-US" sz="1800" b="1">
                <a:ea typeface="宋体" charset="-122"/>
              </a:rPr>
              <a:t>油茶产区</a:t>
            </a:r>
          </a:p>
          <a:p>
            <a:pPr algn="ctr"/>
            <a:r>
              <a:rPr lang="zh-CN" altLang="en-US" sz="1800" b="1">
                <a:ea typeface="宋体" charset="-122"/>
              </a:rPr>
              <a:t>产油</a:t>
            </a:r>
            <a:r>
              <a:rPr lang="en-US" altLang="zh-CN" sz="1800" b="1">
                <a:ea typeface="宋体" charset="-122"/>
              </a:rPr>
              <a:t>22</a:t>
            </a:r>
            <a:r>
              <a:rPr lang="zh-CN" altLang="en-US" sz="1800" b="1">
                <a:ea typeface="宋体" charset="-122"/>
              </a:rPr>
              <a:t>万吨</a:t>
            </a:r>
          </a:p>
        </p:txBody>
      </p:sp>
      <p:sp>
        <p:nvSpPr>
          <p:cNvPr id="123909" name="Oval 5"/>
          <p:cNvSpPr>
            <a:spLocks noChangeArrowheads="1"/>
          </p:cNvSpPr>
          <p:nvPr/>
        </p:nvSpPr>
        <p:spPr bwMode="auto">
          <a:xfrm rot="-3252881">
            <a:off x="4930775" y="5013326"/>
            <a:ext cx="936625" cy="1511300"/>
          </a:xfrm>
          <a:prstGeom prst="ellipse">
            <a:avLst/>
          </a:prstGeom>
          <a:solidFill>
            <a:srgbClr val="CC00CC">
              <a:alpha val="52156"/>
            </a:srgbClr>
          </a:solidFill>
          <a:ln w="9525" algn="ctr">
            <a:solidFill>
              <a:schemeClr val="accent2"/>
            </a:solidFill>
            <a:round/>
            <a:headEnd/>
            <a:tailEnd/>
          </a:ln>
        </p:spPr>
        <p:txBody>
          <a:bodyPr wrap="none" anchor="ctr"/>
          <a:lstStyle/>
          <a:p>
            <a:pPr algn="ctr"/>
            <a:r>
              <a:rPr lang="zh-CN" altLang="en-US" sz="1600" b="1">
                <a:ea typeface="宋体" charset="-122"/>
              </a:rPr>
              <a:t>油棕产区</a:t>
            </a:r>
            <a:r>
              <a:rPr lang="zh-CN" altLang="en-US" sz="1800" b="1">
                <a:ea typeface="宋体" charset="-122"/>
              </a:rPr>
              <a:t> </a:t>
            </a:r>
          </a:p>
        </p:txBody>
      </p:sp>
      <p:sp>
        <p:nvSpPr>
          <p:cNvPr id="123910" name="Oval 6"/>
          <p:cNvSpPr>
            <a:spLocks noChangeArrowheads="1"/>
          </p:cNvSpPr>
          <p:nvPr/>
        </p:nvSpPr>
        <p:spPr bwMode="auto">
          <a:xfrm>
            <a:off x="4284663" y="5084763"/>
            <a:ext cx="719137" cy="649287"/>
          </a:xfrm>
          <a:prstGeom prst="ellipse">
            <a:avLst/>
          </a:prstGeom>
          <a:solidFill>
            <a:srgbClr val="FAFD00">
              <a:alpha val="34117"/>
            </a:srgbClr>
          </a:solidFill>
          <a:ln w="9525" algn="ctr">
            <a:solidFill>
              <a:schemeClr val="accent2"/>
            </a:solidFill>
            <a:round/>
            <a:headEnd/>
            <a:tailEnd/>
          </a:ln>
        </p:spPr>
        <p:txBody>
          <a:bodyPr wrap="none" anchor="ctr"/>
          <a:lstStyle/>
          <a:p>
            <a:pPr algn="ctr"/>
            <a:r>
              <a:rPr lang="zh-CN" altLang="en-US" sz="1200" b="1">
                <a:ea typeface="宋体" charset="-122"/>
              </a:rPr>
              <a:t>油橄榄产区</a:t>
            </a:r>
          </a:p>
          <a:p>
            <a:pPr algn="ctr"/>
            <a:endParaRPr lang="zh-CN" altLang="en-US" sz="1200">
              <a:ea typeface="宋体" charset="-122"/>
            </a:endParaRPr>
          </a:p>
        </p:txBody>
      </p:sp>
      <p:sp>
        <p:nvSpPr>
          <p:cNvPr id="106502" name="矩形 6"/>
          <p:cNvSpPr>
            <a:spLocks noChangeArrowheads="1"/>
          </p:cNvSpPr>
          <p:nvPr/>
        </p:nvSpPr>
        <p:spPr bwMode="auto">
          <a:xfrm>
            <a:off x="5643563" y="4071938"/>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9" name="直接箭头连接符 8"/>
          <p:cNvCxnSpPr/>
          <p:nvPr/>
        </p:nvCxnSpPr>
        <p:spPr>
          <a:xfrm rot="10800000" flipV="1">
            <a:off x="3286125" y="4357688"/>
            <a:ext cx="2643188" cy="928687"/>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6504" name="TextBox 9"/>
          <p:cNvSpPr txBox="1">
            <a:spLocks noChangeArrowheads="1"/>
          </p:cNvSpPr>
          <p:nvPr/>
        </p:nvSpPr>
        <p:spPr bwMode="auto">
          <a:xfrm>
            <a:off x="714375" y="5143500"/>
            <a:ext cx="2714625" cy="1016000"/>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利用优势，进一步提升油料作物产品加工创新平台</a:t>
            </a:r>
            <a:endParaRPr lang="zh-CN" altLang="en-US" sz="20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500" tmFilter="0, 0; .2, .5; .8, .5; 1, 0"/>
                                        <p:tgtEl>
                                          <p:spTgt spid="123908"/>
                                        </p:tgtEl>
                                      </p:cBhvr>
                                    </p:animEffect>
                                    <p:animScale>
                                      <p:cBhvr>
                                        <p:cTn id="7" dur="250" autoRev="1" fill="hold"/>
                                        <p:tgtEl>
                                          <p:spTgt spid="123908"/>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123910"/>
                                        </p:tgtEl>
                                      </p:cBhvr>
                                    </p:animEffect>
                                    <p:animScale>
                                      <p:cBhvr>
                                        <p:cTn id="12" dur="250" autoRev="1" fill="hold"/>
                                        <p:tgtEl>
                                          <p:spTgt spid="123910"/>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123909"/>
                                        </p:tgtEl>
                                      </p:cBhvr>
                                    </p:animEffect>
                                    <p:animScale>
                                      <p:cBhvr>
                                        <p:cTn id="17" dur="250" autoRev="1" fill="hold"/>
                                        <p:tgtEl>
                                          <p:spTgt spid="12390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908" grpId="0" animBg="1"/>
      <p:bldP spid="123909" grpId="0" animBg="1"/>
      <p:bldP spid="1239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24578" name="TextBox 2"/>
          <p:cNvSpPr txBox="1">
            <a:spLocks noChangeArrowheads="1"/>
          </p:cNvSpPr>
          <p:nvPr/>
        </p:nvSpPr>
        <p:spPr bwMode="auto">
          <a:xfrm>
            <a:off x="1000125" y="571500"/>
            <a:ext cx="7000875" cy="519113"/>
          </a:xfrm>
          <a:prstGeom prst="rect">
            <a:avLst/>
          </a:prstGeom>
          <a:noFill/>
          <a:ln w="9525">
            <a:noFill/>
            <a:miter lim="800000"/>
            <a:headEnd/>
            <a:tailEnd/>
          </a:ln>
        </p:spPr>
        <p:txBody>
          <a:bodyPr>
            <a:spAutoFit/>
          </a:bodyPr>
          <a:lstStyle/>
          <a:p>
            <a:pPr algn="ctr"/>
            <a:r>
              <a:rPr lang="zh-CN" altLang="en-US" dirty="0">
                <a:solidFill>
                  <a:srgbClr val="2F17E3"/>
                </a:solidFill>
                <a:latin typeface="黑体" pitchFamily="2" charset="-122"/>
                <a:ea typeface="黑体" pitchFamily="2" charset="-122"/>
              </a:rPr>
              <a:t>（一）提高认识，</a:t>
            </a:r>
            <a:r>
              <a:rPr lang="zh-CN" altLang="en-US" dirty="0">
                <a:solidFill>
                  <a:srgbClr val="2F17E3"/>
                </a:solidFill>
                <a:ea typeface="黑体" pitchFamily="2" charset="-122"/>
              </a:rPr>
              <a:t>使命驱动</a:t>
            </a:r>
            <a:r>
              <a:rPr lang="zh-CN" altLang="en-US" dirty="0">
                <a:solidFill>
                  <a:srgbClr val="2F17E3"/>
                </a:solidFill>
                <a:latin typeface="黑体" pitchFamily="2" charset="-122"/>
                <a:ea typeface="黑体" pitchFamily="2" charset="-122"/>
              </a:rPr>
              <a:t>、准确定位</a:t>
            </a:r>
          </a:p>
        </p:txBody>
      </p:sp>
      <p:sp>
        <p:nvSpPr>
          <p:cNvPr id="24579" name="TextBox 3"/>
          <p:cNvSpPr txBox="1">
            <a:spLocks noChangeArrowheads="1"/>
          </p:cNvSpPr>
          <p:nvPr/>
        </p:nvSpPr>
        <p:spPr bwMode="auto">
          <a:xfrm>
            <a:off x="571500" y="1643063"/>
            <a:ext cx="8072438" cy="4473575"/>
          </a:xfrm>
          <a:prstGeom prst="rect">
            <a:avLst/>
          </a:prstGeom>
          <a:noFill/>
          <a:ln w="9525">
            <a:noFill/>
            <a:miter lim="800000"/>
            <a:headEnd/>
            <a:tailEnd/>
          </a:ln>
        </p:spPr>
        <p:txBody>
          <a:bodyPr>
            <a:spAutoFit/>
          </a:bodyPr>
          <a:lstStyle/>
          <a:p>
            <a:pPr>
              <a:lnSpc>
                <a:spcPct val="150000"/>
              </a:lnSpc>
            </a:pPr>
            <a:r>
              <a:rPr lang="zh-CN" altLang="en-US" sz="2400" dirty="0">
                <a:latin typeface="黑体" pitchFamily="2" charset="-122"/>
                <a:ea typeface="黑体" pitchFamily="2" charset="-122"/>
              </a:rPr>
              <a:t> </a:t>
            </a:r>
            <a:r>
              <a:rPr lang="zh-CN" altLang="en-US" sz="2400" dirty="0" smtClean="0">
                <a:latin typeface="黑体" pitchFamily="2" charset="-122"/>
                <a:ea typeface="黑体" pitchFamily="2" charset="-122"/>
              </a:rPr>
              <a:t>   我国</a:t>
            </a:r>
            <a:r>
              <a:rPr lang="zh-CN" altLang="en-US" sz="2400" dirty="0">
                <a:latin typeface="黑体" pitchFamily="2" charset="-122"/>
                <a:ea typeface="黑体" pitchFamily="2" charset="-122"/>
              </a:rPr>
              <a:t>正从传统农业向现代化农业转型升级，对农业科技提出了更高、更新要求，作为支撑农业科技创新的重要物质基础，加强科研条件建设成为推动农业科技进步、加快现代农业发展的客观要求，是我们基建人的</a:t>
            </a:r>
            <a:r>
              <a:rPr lang="zh-CN" altLang="en-US" sz="2400" dirty="0">
                <a:solidFill>
                  <a:srgbClr val="FF0000"/>
                </a:solidFill>
                <a:latin typeface="黑体" pitchFamily="2" charset="-122"/>
                <a:ea typeface="黑体" pitchFamily="2" charset="-122"/>
              </a:rPr>
              <a:t>历史使命</a:t>
            </a:r>
            <a:r>
              <a:rPr lang="zh-CN" altLang="en-US" sz="2400" dirty="0">
                <a:latin typeface="黑体" pitchFamily="2" charset="-122"/>
                <a:ea typeface="黑体" pitchFamily="2" charset="-122"/>
              </a:rPr>
              <a:t>。</a:t>
            </a:r>
            <a:endParaRPr lang="en-US" altLang="zh-CN" sz="2400" dirty="0">
              <a:latin typeface="黑体" pitchFamily="2" charset="-122"/>
              <a:ea typeface="黑体" pitchFamily="2" charset="-122"/>
            </a:endParaRPr>
          </a:p>
          <a:p>
            <a:pPr>
              <a:lnSpc>
                <a:spcPct val="150000"/>
              </a:lnSpc>
              <a:buFont typeface="Wingdings" pitchFamily="2" charset="2"/>
              <a:buNone/>
            </a:pPr>
            <a:r>
              <a:rPr lang="zh-CN" altLang="en-US" sz="2400" dirty="0">
                <a:latin typeface="黑体" pitchFamily="2" charset="-122"/>
                <a:ea typeface="黑体" pitchFamily="2" charset="-122"/>
              </a:rPr>
              <a:t>   </a:t>
            </a:r>
            <a:r>
              <a:rPr lang="zh-CN" altLang="en-US" sz="2400" dirty="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建设</a:t>
            </a:r>
            <a:r>
              <a:rPr lang="zh-CN" altLang="en-US" sz="2400" dirty="0">
                <a:latin typeface="黑体" pitchFamily="2" charset="-122"/>
                <a:ea typeface="黑体" pitchFamily="2" charset="-122"/>
              </a:rPr>
              <a:t>关全局、管长远的高水平的条件设施，打造国内一流、国际领先的科研试验平台，全面提升科研设施装备水平，为加速现代院所建设提供更有力的支撑和保障。</a:t>
            </a:r>
          </a:p>
          <a:p>
            <a:pPr>
              <a:lnSpc>
                <a:spcPct val="150000"/>
              </a:lnSpc>
              <a:buFont typeface="Wingdings" pitchFamily="2" charset="2"/>
              <a:buNone/>
            </a:pPr>
            <a:r>
              <a:rPr lang="zh-CN" altLang="en-US" sz="2400" dirty="0">
                <a:latin typeface="黑体" pitchFamily="2" charset="-122"/>
                <a:ea typeface="黑体" pitchFamily="2" charset="-122"/>
              </a:rPr>
              <a:t>   </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2" descr="map28"/>
          <p:cNvPicPr>
            <a:picLocks noChangeAspect="1" noChangeArrowheads="1"/>
          </p:cNvPicPr>
          <p:nvPr/>
        </p:nvPicPr>
        <p:blipFill>
          <a:blip r:embed="rId2"/>
          <a:srcRect/>
          <a:stretch>
            <a:fillRect/>
          </a:stretch>
        </p:blipFill>
        <p:spPr bwMode="auto">
          <a:xfrm>
            <a:off x="1143000" y="1143000"/>
            <a:ext cx="6386513" cy="5226050"/>
          </a:xfrm>
          <a:prstGeom prst="rect">
            <a:avLst/>
          </a:prstGeom>
          <a:noFill/>
          <a:ln w="9525">
            <a:noFill/>
            <a:miter lim="800000"/>
            <a:headEnd/>
            <a:tailEnd/>
          </a:ln>
        </p:spPr>
      </p:pic>
      <p:sp>
        <p:nvSpPr>
          <p:cNvPr id="108546" name="矩形 6"/>
          <p:cNvSpPr>
            <a:spLocks noChangeArrowheads="1"/>
          </p:cNvSpPr>
          <p:nvPr/>
        </p:nvSpPr>
        <p:spPr bwMode="auto">
          <a:xfrm>
            <a:off x="5572125" y="3643313"/>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sp>
        <p:nvSpPr>
          <p:cNvPr id="108547" name="矩形 7"/>
          <p:cNvSpPr>
            <a:spLocks noChangeArrowheads="1"/>
          </p:cNvSpPr>
          <p:nvPr/>
        </p:nvSpPr>
        <p:spPr bwMode="auto">
          <a:xfrm>
            <a:off x="3429000" y="3429000"/>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sp>
        <p:nvSpPr>
          <p:cNvPr id="108548" name="矩形 8"/>
          <p:cNvSpPr>
            <a:spLocks noChangeArrowheads="1"/>
          </p:cNvSpPr>
          <p:nvPr/>
        </p:nvSpPr>
        <p:spPr bwMode="auto">
          <a:xfrm>
            <a:off x="3643313" y="4143375"/>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sp>
        <p:nvSpPr>
          <p:cNvPr id="108549" name="矩形 9"/>
          <p:cNvSpPr>
            <a:spLocks noChangeArrowheads="1"/>
          </p:cNvSpPr>
          <p:nvPr/>
        </p:nvSpPr>
        <p:spPr bwMode="auto">
          <a:xfrm>
            <a:off x="5072063" y="4500563"/>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sp>
        <p:nvSpPr>
          <p:cNvPr id="108550" name="矩形 10"/>
          <p:cNvSpPr>
            <a:spLocks noChangeArrowheads="1"/>
          </p:cNvSpPr>
          <p:nvPr/>
        </p:nvSpPr>
        <p:spPr bwMode="auto">
          <a:xfrm>
            <a:off x="5786438" y="4429125"/>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sp>
        <p:nvSpPr>
          <p:cNvPr id="108551" name="TextBox 11"/>
          <p:cNvSpPr txBox="1">
            <a:spLocks noChangeArrowheads="1"/>
          </p:cNvSpPr>
          <p:nvPr/>
        </p:nvSpPr>
        <p:spPr bwMode="auto">
          <a:xfrm>
            <a:off x="2357438" y="500063"/>
            <a:ext cx="5357812" cy="523875"/>
          </a:xfrm>
          <a:prstGeom prst="rect">
            <a:avLst/>
          </a:prstGeom>
          <a:noFill/>
          <a:ln w="9525">
            <a:noFill/>
            <a:miter lim="800000"/>
            <a:headEnd/>
            <a:tailEnd/>
          </a:ln>
        </p:spPr>
        <p:txBody>
          <a:bodyPr>
            <a:spAutoFit/>
          </a:bodyPr>
          <a:lstStyle/>
          <a:p>
            <a:r>
              <a:rPr lang="zh-CN" altLang="en-US" dirty="0">
                <a:latin typeface="黑体" pitchFamily="2" charset="-122"/>
                <a:ea typeface="黑体" pitchFamily="2" charset="-122"/>
              </a:rPr>
              <a:t>油菜产业研发分中心示意图</a:t>
            </a:r>
          </a:p>
        </p:txBody>
      </p:sp>
      <p:cxnSp>
        <p:nvCxnSpPr>
          <p:cNvPr id="14" name="直接箭头连接符 13"/>
          <p:cNvCxnSpPr/>
          <p:nvPr/>
        </p:nvCxnSpPr>
        <p:spPr>
          <a:xfrm rot="5400000" flipH="1" flipV="1">
            <a:off x="3000375" y="2928938"/>
            <a:ext cx="1500187" cy="714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p:nvPr/>
        </p:nvCxnSpPr>
        <p:spPr>
          <a:xfrm rot="5400000">
            <a:off x="3000375" y="4429126"/>
            <a:ext cx="1000125" cy="85725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rot="16200000" flipH="1">
            <a:off x="5286376" y="4857750"/>
            <a:ext cx="1143000" cy="100012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p:nvPr/>
        </p:nvCxnSpPr>
        <p:spPr>
          <a:xfrm>
            <a:off x="6072188" y="4714875"/>
            <a:ext cx="1000125" cy="714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直接箭头连接符 21"/>
          <p:cNvCxnSpPr/>
          <p:nvPr/>
        </p:nvCxnSpPr>
        <p:spPr>
          <a:xfrm flipV="1">
            <a:off x="5857875" y="3571875"/>
            <a:ext cx="1071563" cy="3571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8557" name="TextBox 14"/>
          <p:cNvSpPr txBox="1">
            <a:spLocks noChangeArrowheads="1"/>
          </p:cNvSpPr>
          <p:nvPr/>
        </p:nvSpPr>
        <p:spPr bwMode="auto">
          <a:xfrm>
            <a:off x="3419475" y="1412875"/>
            <a:ext cx="1728788"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北方春油菜区研发分中心</a:t>
            </a:r>
          </a:p>
        </p:txBody>
      </p:sp>
      <p:sp>
        <p:nvSpPr>
          <p:cNvPr id="108558" name="TextBox 16"/>
          <p:cNvSpPr txBox="1">
            <a:spLocks noChangeArrowheads="1"/>
          </p:cNvSpPr>
          <p:nvPr/>
        </p:nvSpPr>
        <p:spPr bwMode="auto">
          <a:xfrm>
            <a:off x="971550" y="5373688"/>
            <a:ext cx="2663825" cy="400050"/>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长江上游研发分中心</a:t>
            </a:r>
          </a:p>
        </p:txBody>
      </p:sp>
      <p:sp>
        <p:nvSpPr>
          <p:cNvPr id="108559" name="TextBox 18"/>
          <p:cNvSpPr txBox="1">
            <a:spLocks noChangeArrowheads="1"/>
          </p:cNvSpPr>
          <p:nvPr/>
        </p:nvSpPr>
        <p:spPr bwMode="auto">
          <a:xfrm>
            <a:off x="5795963" y="5876925"/>
            <a:ext cx="2592387" cy="400050"/>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长江中游研发分中心</a:t>
            </a:r>
          </a:p>
        </p:txBody>
      </p:sp>
      <p:sp>
        <p:nvSpPr>
          <p:cNvPr id="108560" name="TextBox 20"/>
          <p:cNvSpPr txBox="1">
            <a:spLocks noChangeArrowheads="1"/>
          </p:cNvSpPr>
          <p:nvPr/>
        </p:nvSpPr>
        <p:spPr bwMode="auto">
          <a:xfrm>
            <a:off x="7019925" y="4508500"/>
            <a:ext cx="1873250"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长江下游研发分中心</a:t>
            </a:r>
          </a:p>
        </p:txBody>
      </p:sp>
      <p:sp>
        <p:nvSpPr>
          <p:cNvPr id="108561" name="TextBox 22"/>
          <p:cNvSpPr txBox="1">
            <a:spLocks noChangeArrowheads="1"/>
          </p:cNvSpPr>
          <p:nvPr/>
        </p:nvSpPr>
        <p:spPr bwMode="auto">
          <a:xfrm>
            <a:off x="6948488" y="3284538"/>
            <a:ext cx="1727200"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黄淮区研发分中心</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3" descr="map28"/>
          <p:cNvPicPr>
            <a:picLocks noChangeAspect="1" noChangeArrowheads="1"/>
          </p:cNvPicPr>
          <p:nvPr/>
        </p:nvPicPr>
        <p:blipFill>
          <a:blip r:embed="rId2"/>
          <a:srcRect/>
          <a:stretch>
            <a:fillRect/>
          </a:stretch>
        </p:blipFill>
        <p:spPr bwMode="auto">
          <a:xfrm>
            <a:off x="1042988" y="333375"/>
            <a:ext cx="7343775" cy="6008688"/>
          </a:xfrm>
          <a:prstGeom prst="rect">
            <a:avLst/>
          </a:prstGeom>
          <a:noFill/>
          <a:ln w="9525">
            <a:noFill/>
            <a:miter lim="800000"/>
            <a:headEnd/>
            <a:tailEnd/>
          </a:ln>
        </p:spPr>
      </p:pic>
      <p:sp>
        <p:nvSpPr>
          <p:cNvPr id="109570" name="Rectangle 2"/>
          <p:cNvSpPr>
            <a:spLocks noChangeArrowheads="1"/>
          </p:cNvSpPr>
          <p:nvPr/>
        </p:nvSpPr>
        <p:spPr bwMode="auto">
          <a:xfrm>
            <a:off x="539750" y="115888"/>
            <a:ext cx="8229600" cy="1143000"/>
          </a:xfrm>
          <a:prstGeom prst="rect">
            <a:avLst/>
          </a:prstGeom>
          <a:noFill/>
          <a:ln w="9525">
            <a:noFill/>
            <a:miter lim="800000"/>
            <a:headEnd/>
            <a:tailEnd/>
          </a:ln>
        </p:spPr>
        <p:txBody>
          <a:bodyPr anchor="ctr"/>
          <a:lstStyle/>
          <a:p>
            <a:pPr algn="ctr" eaLnBrk="0" hangingPunct="0"/>
            <a:r>
              <a:rPr lang="zh-CN" altLang="en-US" sz="4400">
                <a:solidFill>
                  <a:schemeClr val="tx2"/>
                </a:solidFill>
                <a:ea typeface="宋体" charset="-122"/>
              </a:rPr>
              <a:t>我国花生主产区</a:t>
            </a:r>
          </a:p>
        </p:txBody>
      </p:sp>
      <p:sp>
        <p:nvSpPr>
          <p:cNvPr id="109571" name="Oval 4"/>
          <p:cNvSpPr>
            <a:spLocks noChangeArrowheads="1"/>
          </p:cNvSpPr>
          <p:nvPr/>
        </p:nvSpPr>
        <p:spPr bwMode="auto">
          <a:xfrm>
            <a:off x="6516688" y="765175"/>
            <a:ext cx="1655762" cy="1655763"/>
          </a:xfrm>
          <a:prstGeom prst="ellipse">
            <a:avLst/>
          </a:prstGeom>
          <a:solidFill>
            <a:srgbClr val="FFCC00">
              <a:alpha val="45882"/>
            </a:srgbClr>
          </a:solidFill>
          <a:ln w="9525" algn="ctr">
            <a:solidFill>
              <a:schemeClr val="accent2"/>
            </a:solidFill>
            <a:round/>
            <a:headEnd/>
            <a:tailEnd/>
          </a:ln>
        </p:spPr>
        <p:txBody>
          <a:bodyPr wrap="none" anchor="ctr"/>
          <a:lstStyle/>
          <a:p>
            <a:pPr algn="ctr"/>
            <a:r>
              <a:rPr lang="zh-CN" altLang="en-US" sz="1800" b="1">
                <a:solidFill>
                  <a:srgbClr val="000099"/>
                </a:solidFill>
                <a:ea typeface="宋体" charset="-122"/>
              </a:rPr>
              <a:t>东北春花生区</a:t>
            </a:r>
          </a:p>
          <a:p>
            <a:pPr algn="ctr"/>
            <a:r>
              <a:rPr lang="zh-CN" altLang="en-US" sz="1600" b="1">
                <a:solidFill>
                  <a:srgbClr val="000099"/>
                </a:solidFill>
                <a:ea typeface="宋体" charset="-122"/>
              </a:rPr>
              <a:t>春种秋收，</a:t>
            </a:r>
          </a:p>
          <a:p>
            <a:pPr algn="ctr"/>
            <a:r>
              <a:rPr lang="en-US" altLang="zh-CN" sz="1600" b="1">
                <a:solidFill>
                  <a:srgbClr val="000099"/>
                </a:solidFill>
                <a:ea typeface="宋体" charset="-122"/>
              </a:rPr>
              <a:t>6%</a:t>
            </a:r>
            <a:r>
              <a:rPr lang="zh-CN" altLang="en-US" sz="1600" b="1">
                <a:solidFill>
                  <a:srgbClr val="000099"/>
                </a:solidFill>
                <a:ea typeface="宋体" charset="-122"/>
              </a:rPr>
              <a:t>以上</a:t>
            </a:r>
            <a:r>
              <a:rPr lang="zh-CN" altLang="en-US" sz="1800">
                <a:solidFill>
                  <a:srgbClr val="000099"/>
                </a:solidFill>
                <a:ea typeface="宋体" charset="-122"/>
              </a:rPr>
              <a:t> </a:t>
            </a:r>
          </a:p>
        </p:txBody>
      </p:sp>
      <p:sp>
        <p:nvSpPr>
          <p:cNvPr id="121861" name="Oval 5"/>
          <p:cNvSpPr>
            <a:spLocks noChangeArrowheads="1"/>
          </p:cNvSpPr>
          <p:nvPr/>
        </p:nvSpPr>
        <p:spPr bwMode="auto">
          <a:xfrm>
            <a:off x="5651500" y="2636838"/>
            <a:ext cx="1512888" cy="1295400"/>
          </a:xfrm>
          <a:prstGeom prst="ellipse">
            <a:avLst/>
          </a:prstGeom>
          <a:solidFill>
            <a:srgbClr val="FFCC00">
              <a:alpha val="54117"/>
            </a:srgbClr>
          </a:solidFill>
          <a:ln w="9525" algn="ctr">
            <a:solidFill>
              <a:schemeClr val="accent2"/>
            </a:solidFill>
            <a:round/>
            <a:headEnd/>
            <a:tailEnd/>
          </a:ln>
        </p:spPr>
        <p:txBody>
          <a:bodyPr wrap="none" anchor="ctr"/>
          <a:lstStyle/>
          <a:p>
            <a:pPr algn="ctr"/>
            <a:r>
              <a:rPr lang="zh-CN" altLang="en-US" sz="1600" b="1">
                <a:solidFill>
                  <a:srgbClr val="000099"/>
                </a:solidFill>
                <a:ea typeface="宋体" charset="-122"/>
              </a:rPr>
              <a:t>黄淮花生主产区</a:t>
            </a:r>
          </a:p>
          <a:p>
            <a:pPr algn="ctr"/>
            <a:r>
              <a:rPr lang="zh-CN" altLang="en-US" sz="1400" b="1">
                <a:solidFill>
                  <a:srgbClr val="000099"/>
                </a:solidFill>
                <a:ea typeface="宋体" charset="-122"/>
              </a:rPr>
              <a:t>麦后花生，</a:t>
            </a:r>
            <a:r>
              <a:rPr lang="en-US" altLang="zh-CN" sz="1400" b="1">
                <a:solidFill>
                  <a:srgbClr val="000099"/>
                </a:solidFill>
                <a:ea typeface="宋体" charset="-122"/>
              </a:rPr>
              <a:t>58%</a:t>
            </a:r>
            <a:r>
              <a:rPr lang="zh-CN" altLang="en-US" sz="1400" b="1">
                <a:solidFill>
                  <a:srgbClr val="000099"/>
                </a:solidFill>
                <a:ea typeface="宋体" charset="-122"/>
              </a:rPr>
              <a:t>以上</a:t>
            </a:r>
            <a:r>
              <a:rPr lang="zh-CN" altLang="en-US" sz="1800" b="1">
                <a:solidFill>
                  <a:srgbClr val="000099"/>
                </a:solidFill>
                <a:ea typeface="宋体" charset="-122"/>
              </a:rPr>
              <a:t> </a:t>
            </a:r>
          </a:p>
        </p:txBody>
      </p:sp>
      <p:sp>
        <p:nvSpPr>
          <p:cNvPr id="109573" name="Oval 6"/>
          <p:cNvSpPr>
            <a:spLocks noChangeArrowheads="1"/>
          </p:cNvSpPr>
          <p:nvPr/>
        </p:nvSpPr>
        <p:spPr bwMode="auto">
          <a:xfrm>
            <a:off x="4211638" y="3933825"/>
            <a:ext cx="3024187" cy="647700"/>
          </a:xfrm>
          <a:prstGeom prst="ellipse">
            <a:avLst/>
          </a:prstGeom>
          <a:solidFill>
            <a:srgbClr val="FFCC00">
              <a:alpha val="45882"/>
            </a:srgbClr>
          </a:solidFill>
          <a:ln w="9525" algn="ctr">
            <a:solidFill>
              <a:schemeClr val="accent2"/>
            </a:solidFill>
            <a:round/>
            <a:headEnd/>
            <a:tailEnd/>
          </a:ln>
        </p:spPr>
        <p:txBody>
          <a:bodyPr wrap="none" anchor="ctr"/>
          <a:lstStyle/>
          <a:p>
            <a:pPr algn="ctr"/>
            <a:r>
              <a:rPr lang="zh-CN" altLang="en-US" sz="1800" b="1">
                <a:solidFill>
                  <a:srgbClr val="000099"/>
                </a:solidFill>
                <a:ea typeface="宋体" charset="-122"/>
              </a:rPr>
              <a:t>长江流域花生区</a:t>
            </a:r>
          </a:p>
          <a:p>
            <a:pPr algn="ctr"/>
            <a:r>
              <a:rPr lang="en-US" altLang="zh-CN" sz="1800" b="1">
                <a:solidFill>
                  <a:srgbClr val="000099"/>
                </a:solidFill>
                <a:ea typeface="宋体" charset="-122"/>
              </a:rPr>
              <a:t>15%</a:t>
            </a:r>
            <a:r>
              <a:rPr lang="zh-CN" altLang="en-US" sz="1800" b="1">
                <a:solidFill>
                  <a:srgbClr val="000099"/>
                </a:solidFill>
                <a:ea typeface="宋体" charset="-122"/>
              </a:rPr>
              <a:t>左右</a:t>
            </a:r>
          </a:p>
        </p:txBody>
      </p:sp>
      <p:sp>
        <p:nvSpPr>
          <p:cNvPr id="109574" name="Oval 7"/>
          <p:cNvSpPr>
            <a:spLocks noChangeArrowheads="1"/>
          </p:cNvSpPr>
          <p:nvPr/>
        </p:nvSpPr>
        <p:spPr bwMode="auto">
          <a:xfrm>
            <a:off x="4643438" y="4797425"/>
            <a:ext cx="2520950" cy="863600"/>
          </a:xfrm>
          <a:prstGeom prst="ellipse">
            <a:avLst/>
          </a:prstGeom>
          <a:solidFill>
            <a:srgbClr val="FFCC00">
              <a:alpha val="49019"/>
            </a:srgbClr>
          </a:solidFill>
          <a:ln w="9525" algn="ctr">
            <a:solidFill>
              <a:schemeClr val="accent2"/>
            </a:solidFill>
            <a:round/>
            <a:headEnd/>
            <a:tailEnd/>
          </a:ln>
        </p:spPr>
        <p:txBody>
          <a:bodyPr wrap="none" anchor="ctr"/>
          <a:lstStyle/>
          <a:p>
            <a:pPr algn="ctr"/>
            <a:r>
              <a:rPr lang="zh-CN" altLang="en-US" sz="1800" b="1">
                <a:solidFill>
                  <a:srgbClr val="000099"/>
                </a:solidFill>
                <a:ea typeface="宋体" charset="-122"/>
              </a:rPr>
              <a:t>华南花生产区</a:t>
            </a:r>
          </a:p>
          <a:p>
            <a:pPr algn="ctr"/>
            <a:r>
              <a:rPr lang="en-US" altLang="zh-CN" sz="1800" b="1">
                <a:solidFill>
                  <a:srgbClr val="000099"/>
                </a:solidFill>
                <a:ea typeface="宋体" charset="-122"/>
              </a:rPr>
              <a:t>7%</a:t>
            </a:r>
          </a:p>
        </p:txBody>
      </p:sp>
      <p:sp>
        <p:nvSpPr>
          <p:cNvPr id="109575" name="矩形 7"/>
          <p:cNvSpPr>
            <a:spLocks noChangeArrowheads="1"/>
          </p:cNvSpPr>
          <p:nvPr/>
        </p:nvSpPr>
        <p:spPr bwMode="auto">
          <a:xfrm>
            <a:off x="5857875" y="3429000"/>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10" name="直接箭头连接符 9"/>
          <p:cNvCxnSpPr/>
          <p:nvPr/>
        </p:nvCxnSpPr>
        <p:spPr>
          <a:xfrm flipV="1">
            <a:off x="6143625" y="3571875"/>
            <a:ext cx="1285875" cy="142875"/>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09577" name="TextBox 10"/>
          <p:cNvSpPr txBox="1">
            <a:spLocks noChangeArrowheads="1"/>
          </p:cNvSpPr>
          <p:nvPr/>
        </p:nvSpPr>
        <p:spPr bwMode="auto">
          <a:xfrm>
            <a:off x="7500938" y="3214688"/>
            <a:ext cx="1428750" cy="708025"/>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花生研发分中心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mph" presetSubtype="0" fill="hold" grpId="0" nodeType="clickEffect">
                                  <p:stCondLst>
                                    <p:cond delay="0"/>
                                  </p:stCondLst>
                                  <p:childTnLst>
                                    <p:animClr clrSpc="hsl" dir="cw">
                                      <p:cBhvr override="childStyle">
                                        <p:cTn id="6" dur="500" fill="hold"/>
                                        <p:tgtEl>
                                          <p:spTgt spid="121861"/>
                                        </p:tgtEl>
                                        <p:attrNameLst>
                                          <p:attrName>style.color</p:attrName>
                                        </p:attrNameLst>
                                      </p:cBhvr>
                                      <p:by>
                                        <p:hsl h="0" s="-12549" l="-25098"/>
                                      </p:by>
                                    </p:animClr>
                                    <p:animClr clrSpc="hsl" dir="cw">
                                      <p:cBhvr>
                                        <p:cTn id="7" dur="500" fill="hold"/>
                                        <p:tgtEl>
                                          <p:spTgt spid="121861"/>
                                        </p:tgtEl>
                                        <p:attrNameLst>
                                          <p:attrName>fillcolor</p:attrName>
                                        </p:attrNameLst>
                                      </p:cBhvr>
                                      <p:by>
                                        <p:hsl h="0" s="-12549" l="-25098"/>
                                      </p:by>
                                    </p:animClr>
                                    <p:animClr clrSpc="hsl" dir="cw">
                                      <p:cBhvr>
                                        <p:cTn id="8" dur="500" fill="hold"/>
                                        <p:tgtEl>
                                          <p:spTgt spid="121861"/>
                                        </p:tgtEl>
                                        <p:attrNameLst>
                                          <p:attrName>stroke.color</p:attrName>
                                        </p:attrNameLst>
                                      </p:cBhvr>
                                      <p:by>
                                        <p:hsl h="0" s="-12549" l="-25098"/>
                                      </p:by>
                                    </p:animClr>
                                    <p:set>
                                      <p:cBhvr>
                                        <p:cTn id="9" dur="500" fill="hold"/>
                                        <p:tgtEl>
                                          <p:spTgt spid="121861"/>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86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ChangeArrowheads="1"/>
          </p:cNvSpPr>
          <p:nvPr/>
        </p:nvSpPr>
        <p:spPr bwMode="auto">
          <a:xfrm>
            <a:off x="395288" y="0"/>
            <a:ext cx="8229600" cy="1143000"/>
          </a:xfrm>
          <a:prstGeom prst="rect">
            <a:avLst/>
          </a:prstGeom>
          <a:noFill/>
          <a:ln w="9525">
            <a:noFill/>
            <a:miter lim="800000"/>
            <a:headEnd/>
            <a:tailEnd/>
          </a:ln>
        </p:spPr>
        <p:txBody>
          <a:bodyPr anchor="ctr"/>
          <a:lstStyle/>
          <a:p>
            <a:pPr algn="ctr" eaLnBrk="0" hangingPunct="0"/>
            <a:r>
              <a:rPr lang="zh-CN" altLang="en-US" sz="4400">
                <a:solidFill>
                  <a:schemeClr val="tx2"/>
                </a:solidFill>
                <a:ea typeface="宋体" charset="-122"/>
              </a:rPr>
              <a:t>其它油料作物主产区</a:t>
            </a:r>
          </a:p>
        </p:txBody>
      </p:sp>
      <p:pic>
        <p:nvPicPr>
          <p:cNvPr id="110594" name="Picture 3" descr="map28"/>
          <p:cNvPicPr>
            <a:picLocks noChangeAspect="1" noChangeArrowheads="1"/>
          </p:cNvPicPr>
          <p:nvPr/>
        </p:nvPicPr>
        <p:blipFill>
          <a:blip r:embed="rId2"/>
          <a:srcRect/>
          <a:stretch>
            <a:fillRect/>
          </a:stretch>
        </p:blipFill>
        <p:spPr bwMode="auto">
          <a:xfrm>
            <a:off x="1042988" y="549275"/>
            <a:ext cx="7343775" cy="6008688"/>
          </a:xfrm>
          <a:prstGeom prst="rect">
            <a:avLst/>
          </a:prstGeom>
          <a:noFill/>
          <a:ln w="9525">
            <a:noFill/>
            <a:miter lim="800000"/>
            <a:headEnd/>
            <a:tailEnd/>
          </a:ln>
        </p:spPr>
      </p:pic>
      <p:sp>
        <p:nvSpPr>
          <p:cNvPr id="122884" name="Oval 4"/>
          <p:cNvSpPr>
            <a:spLocks noChangeArrowheads="1"/>
          </p:cNvSpPr>
          <p:nvPr/>
        </p:nvSpPr>
        <p:spPr bwMode="auto">
          <a:xfrm rot="-2698066">
            <a:off x="5435600" y="1484313"/>
            <a:ext cx="2376488" cy="998537"/>
          </a:xfrm>
          <a:prstGeom prst="ellipse">
            <a:avLst/>
          </a:prstGeom>
          <a:solidFill>
            <a:srgbClr val="FAFD00">
              <a:alpha val="54117"/>
            </a:srgbClr>
          </a:solidFill>
          <a:ln w="9525" algn="ctr">
            <a:solidFill>
              <a:schemeClr val="accent2"/>
            </a:solidFill>
            <a:round/>
            <a:headEnd/>
            <a:tailEnd/>
          </a:ln>
        </p:spPr>
        <p:txBody>
          <a:bodyPr wrap="none" anchor="ctr"/>
          <a:lstStyle/>
          <a:p>
            <a:pPr algn="ctr"/>
            <a:r>
              <a:rPr lang="zh-CN" altLang="en-US" sz="1800" b="1">
                <a:ea typeface="宋体" charset="-122"/>
              </a:rPr>
              <a:t>向日葵产区</a:t>
            </a:r>
          </a:p>
        </p:txBody>
      </p:sp>
      <p:sp>
        <p:nvSpPr>
          <p:cNvPr id="122885" name="Oval 5"/>
          <p:cNvSpPr>
            <a:spLocks noChangeArrowheads="1"/>
          </p:cNvSpPr>
          <p:nvPr/>
        </p:nvSpPr>
        <p:spPr bwMode="auto">
          <a:xfrm>
            <a:off x="4067175" y="2708275"/>
            <a:ext cx="2447925" cy="865188"/>
          </a:xfrm>
          <a:prstGeom prst="ellipse">
            <a:avLst/>
          </a:prstGeom>
          <a:solidFill>
            <a:srgbClr val="CC00CC">
              <a:alpha val="49019"/>
            </a:srgbClr>
          </a:solidFill>
          <a:ln w="9525" algn="ctr">
            <a:solidFill>
              <a:schemeClr val="accent2"/>
            </a:solidFill>
            <a:round/>
            <a:headEnd/>
            <a:tailEnd/>
          </a:ln>
        </p:spPr>
        <p:txBody>
          <a:bodyPr wrap="none" anchor="ctr"/>
          <a:lstStyle/>
          <a:p>
            <a:pPr algn="ctr"/>
            <a:r>
              <a:rPr lang="zh-CN" altLang="en-US" sz="1600" b="1">
                <a:ea typeface="宋体" charset="-122"/>
              </a:rPr>
              <a:t>胡麻产区</a:t>
            </a:r>
          </a:p>
          <a:p>
            <a:pPr algn="ctr"/>
            <a:endParaRPr lang="zh-CN" altLang="en-US" sz="1800" b="1">
              <a:ea typeface="宋体" charset="-122"/>
            </a:endParaRPr>
          </a:p>
        </p:txBody>
      </p:sp>
      <p:sp>
        <p:nvSpPr>
          <p:cNvPr id="122886" name="Oval 6"/>
          <p:cNvSpPr>
            <a:spLocks noChangeArrowheads="1"/>
          </p:cNvSpPr>
          <p:nvPr/>
        </p:nvSpPr>
        <p:spPr bwMode="auto">
          <a:xfrm>
            <a:off x="4787900" y="3933825"/>
            <a:ext cx="2089150" cy="935038"/>
          </a:xfrm>
          <a:prstGeom prst="ellipse">
            <a:avLst/>
          </a:prstGeom>
          <a:solidFill>
            <a:srgbClr val="CC0000">
              <a:alpha val="41176"/>
            </a:srgbClr>
          </a:solidFill>
          <a:ln w="9525" algn="ctr">
            <a:solidFill>
              <a:schemeClr val="accent2"/>
            </a:solidFill>
            <a:round/>
            <a:headEnd/>
            <a:tailEnd/>
          </a:ln>
        </p:spPr>
        <p:txBody>
          <a:bodyPr wrap="none" anchor="ctr"/>
          <a:lstStyle/>
          <a:p>
            <a:pPr algn="ctr"/>
            <a:r>
              <a:rPr lang="zh-CN" altLang="en-US" sz="1800" b="1">
                <a:ea typeface="宋体" charset="-122"/>
              </a:rPr>
              <a:t>芝麻产区</a:t>
            </a:r>
          </a:p>
        </p:txBody>
      </p:sp>
      <p:sp>
        <p:nvSpPr>
          <p:cNvPr id="110598" name="矩形 6"/>
          <p:cNvSpPr>
            <a:spLocks noChangeArrowheads="1"/>
          </p:cNvSpPr>
          <p:nvPr/>
        </p:nvSpPr>
        <p:spPr bwMode="auto">
          <a:xfrm>
            <a:off x="4071938" y="2786063"/>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9" name="直接箭头连接符 8"/>
          <p:cNvCxnSpPr/>
          <p:nvPr/>
        </p:nvCxnSpPr>
        <p:spPr>
          <a:xfrm rot="5400000" flipH="1" flipV="1">
            <a:off x="3856831" y="2570957"/>
            <a:ext cx="1000125" cy="158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0600" name="TextBox 9"/>
          <p:cNvSpPr txBox="1">
            <a:spLocks noChangeArrowheads="1"/>
          </p:cNvSpPr>
          <p:nvPr/>
        </p:nvSpPr>
        <p:spPr bwMode="auto">
          <a:xfrm>
            <a:off x="3714750" y="1643063"/>
            <a:ext cx="2071688" cy="400050"/>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胡麻研发分中心</a:t>
            </a:r>
          </a:p>
        </p:txBody>
      </p:sp>
      <p:sp>
        <p:nvSpPr>
          <p:cNvPr id="11" name="Oval 4"/>
          <p:cNvSpPr>
            <a:spLocks noChangeArrowheads="1"/>
          </p:cNvSpPr>
          <p:nvPr/>
        </p:nvSpPr>
        <p:spPr bwMode="auto">
          <a:xfrm rot="1297639">
            <a:off x="2192338" y="1865313"/>
            <a:ext cx="1785937" cy="998537"/>
          </a:xfrm>
          <a:prstGeom prst="ellipse">
            <a:avLst/>
          </a:prstGeom>
          <a:solidFill>
            <a:srgbClr val="FAFD00">
              <a:alpha val="54117"/>
            </a:srgbClr>
          </a:solidFill>
          <a:ln w="9525" algn="ctr">
            <a:solidFill>
              <a:schemeClr val="accent2"/>
            </a:solidFill>
            <a:round/>
            <a:headEnd/>
            <a:tailEnd/>
          </a:ln>
        </p:spPr>
        <p:txBody>
          <a:bodyPr wrap="none" anchor="ctr"/>
          <a:lstStyle/>
          <a:p>
            <a:pPr algn="ctr"/>
            <a:r>
              <a:rPr lang="zh-CN" altLang="en-US" sz="1800" b="1">
                <a:ea typeface="宋体" charset="-122"/>
              </a:rPr>
              <a:t>油葵产区</a:t>
            </a:r>
          </a:p>
        </p:txBody>
      </p:sp>
      <p:sp>
        <p:nvSpPr>
          <p:cNvPr id="110602" name="矩形 11"/>
          <p:cNvSpPr>
            <a:spLocks noChangeArrowheads="1"/>
          </p:cNvSpPr>
          <p:nvPr/>
        </p:nvSpPr>
        <p:spPr bwMode="auto">
          <a:xfrm>
            <a:off x="2928938" y="2357438"/>
            <a:ext cx="473075" cy="523875"/>
          </a:xfrm>
          <a:prstGeom prst="rect">
            <a:avLst/>
          </a:prstGeom>
          <a:noFill/>
          <a:ln w="9525">
            <a:noFill/>
            <a:miter lim="800000"/>
            <a:headEnd/>
            <a:tailEnd/>
          </a:ln>
        </p:spPr>
        <p:txBody>
          <a:bodyPr>
            <a:spAutoFit/>
          </a:bodyPr>
          <a:lstStyle/>
          <a:p>
            <a:r>
              <a:rPr lang="zh-CN" altLang="en-US">
                <a:solidFill>
                  <a:srgbClr val="FF0000"/>
                </a:solidFill>
              </a:rPr>
              <a:t>★</a:t>
            </a:r>
          </a:p>
        </p:txBody>
      </p:sp>
      <p:cxnSp>
        <p:nvCxnSpPr>
          <p:cNvPr id="14" name="直接箭头连接符 13"/>
          <p:cNvCxnSpPr/>
          <p:nvPr/>
        </p:nvCxnSpPr>
        <p:spPr>
          <a:xfrm rot="5400000">
            <a:off x="1535907" y="3250406"/>
            <a:ext cx="2286000" cy="107156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10604" name="TextBox 14"/>
          <p:cNvSpPr txBox="1">
            <a:spLocks noChangeArrowheads="1"/>
          </p:cNvSpPr>
          <p:nvPr/>
        </p:nvSpPr>
        <p:spPr bwMode="auto">
          <a:xfrm>
            <a:off x="928688" y="5000625"/>
            <a:ext cx="2071687" cy="400050"/>
          </a:xfrm>
          <a:prstGeom prst="rect">
            <a:avLst/>
          </a:prstGeom>
          <a:noFill/>
          <a:ln w="9525">
            <a:noFill/>
            <a:miter lim="800000"/>
            <a:headEnd/>
            <a:tailEnd/>
          </a:ln>
        </p:spPr>
        <p:txBody>
          <a:bodyPr>
            <a:spAutoFit/>
          </a:bodyPr>
          <a:lstStyle/>
          <a:p>
            <a:r>
              <a:rPr lang="zh-CN" altLang="en-US" sz="2000">
                <a:latin typeface="黑体" pitchFamily="2" charset="-122"/>
                <a:ea typeface="黑体" pitchFamily="2" charset="-122"/>
              </a:rPr>
              <a:t>油葵研发分中心</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grpId="0" nodeType="withEffect">
                                  <p:stCondLst>
                                    <p:cond delay="0"/>
                                  </p:stCondLst>
                                  <p:childTnLst>
                                    <p:animEffect transition="out" filter="fade">
                                      <p:cBhvr>
                                        <p:cTn id="6" dur="500"/>
                                        <p:tgtEl>
                                          <p:spTgt spid="122882"/>
                                        </p:tgtEl>
                                      </p:cBhvr>
                                    </p:animEffect>
                                    <p:animScale>
                                      <p:cBhvr>
                                        <p:cTn id="7" dur="250" autoRev="1" fill="hold"/>
                                        <p:tgtEl>
                                          <p:spTgt spid="122882"/>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grpId="0" nodeType="clickEffect">
                                  <p:stCondLst>
                                    <p:cond delay="0"/>
                                  </p:stCondLst>
                                  <p:childTnLst>
                                    <p:animEffect transition="out" filter="fade">
                                      <p:cBhvr>
                                        <p:cTn id="11" dur="500" tmFilter="0, 0; .2, .5; .8, .5; 1, 0"/>
                                        <p:tgtEl>
                                          <p:spTgt spid="122884"/>
                                        </p:tgtEl>
                                      </p:cBhvr>
                                    </p:animEffect>
                                    <p:animScale>
                                      <p:cBhvr>
                                        <p:cTn id="12" dur="250" autoRev="1" fill="hold"/>
                                        <p:tgtEl>
                                          <p:spTgt spid="122884"/>
                                        </p:tgtEl>
                                      </p:cBhvr>
                                      <p:by x="105000" y="105000"/>
                                    </p:animScale>
                                  </p:childTnLst>
                                </p:cTn>
                              </p:par>
                            </p:childTnLst>
                          </p:cTn>
                        </p:par>
                      </p:childTnLst>
                    </p:cTn>
                  </p:par>
                  <p:par>
                    <p:cTn id="13" fill="hold">
                      <p:stCondLst>
                        <p:cond delay="indefinite"/>
                      </p:stCondLst>
                      <p:childTnLst>
                        <p:par>
                          <p:cTn id="14" fill="hold">
                            <p:stCondLst>
                              <p:cond delay="0"/>
                            </p:stCondLst>
                            <p:childTnLst>
                              <p:par>
                                <p:cTn id="15" presetID="26" presetClass="emph" presetSubtype="0" fill="hold" grpId="0" nodeType="clickEffect">
                                  <p:stCondLst>
                                    <p:cond delay="0"/>
                                  </p:stCondLst>
                                  <p:childTnLst>
                                    <p:animEffect transition="out" filter="fade">
                                      <p:cBhvr>
                                        <p:cTn id="16" dur="500" tmFilter="0, 0; .2, .5; .8, .5; 1, 0"/>
                                        <p:tgtEl>
                                          <p:spTgt spid="122885"/>
                                        </p:tgtEl>
                                      </p:cBhvr>
                                    </p:animEffect>
                                    <p:animScale>
                                      <p:cBhvr>
                                        <p:cTn id="17" dur="250" autoRev="1" fill="hold"/>
                                        <p:tgtEl>
                                          <p:spTgt spid="122885"/>
                                        </p:tgtEl>
                                      </p:cBhvr>
                                      <p:by x="105000" y="105000"/>
                                    </p:animScale>
                                  </p:childTnLst>
                                </p:cTn>
                              </p:par>
                            </p:childTnLst>
                          </p:cTn>
                        </p:par>
                      </p:childTnLst>
                    </p:cTn>
                  </p:par>
                  <p:par>
                    <p:cTn id="18" fill="hold">
                      <p:stCondLst>
                        <p:cond delay="indefinite"/>
                      </p:stCondLst>
                      <p:childTnLst>
                        <p:par>
                          <p:cTn id="19" fill="hold">
                            <p:stCondLst>
                              <p:cond delay="0"/>
                            </p:stCondLst>
                            <p:childTnLst>
                              <p:par>
                                <p:cTn id="20" presetID="26" presetClass="emph" presetSubtype="0" fill="hold" grpId="0" nodeType="clickEffect">
                                  <p:stCondLst>
                                    <p:cond delay="0"/>
                                  </p:stCondLst>
                                  <p:childTnLst>
                                    <p:animEffect transition="out" filter="fade">
                                      <p:cBhvr>
                                        <p:cTn id="21" dur="500" tmFilter="0, 0; .2, .5; .8, .5; 1, 0"/>
                                        <p:tgtEl>
                                          <p:spTgt spid="122886"/>
                                        </p:tgtEl>
                                      </p:cBhvr>
                                    </p:animEffect>
                                    <p:animScale>
                                      <p:cBhvr>
                                        <p:cTn id="22" dur="250" autoRev="1" fill="hold"/>
                                        <p:tgtEl>
                                          <p:spTgt spid="122886"/>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26" presetClass="emph" presetSubtype="0" fill="hold" grpId="0" nodeType="clickEffect">
                                  <p:stCondLst>
                                    <p:cond delay="0"/>
                                  </p:stCondLst>
                                  <p:childTnLst>
                                    <p:animEffect transition="out" filter="fade">
                                      <p:cBhvr>
                                        <p:cTn id="26" dur="500" tmFilter="0, 0; .2, .5; .8, .5; 1, 0"/>
                                        <p:tgtEl>
                                          <p:spTgt spid="11"/>
                                        </p:tgtEl>
                                      </p:cBhvr>
                                    </p:animEffect>
                                    <p:animScale>
                                      <p:cBhvr>
                                        <p:cTn id="27" dur="250" autoRev="1" fill="hold"/>
                                        <p:tgtEl>
                                          <p:spTgt spid="1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82" grpId="0"/>
      <p:bldP spid="122884" grpId="0" animBg="1"/>
      <p:bldP spid="122885" grpId="0" animBg="1"/>
      <p:bldP spid="122886" grpId="0" animBg="1"/>
      <p:bldP spid="1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ChangeArrowheads="1"/>
          </p:cNvSpPr>
          <p:nvPr/>
        </p:nvSpPr>
        <p:spPr bwMode="auto">
          <a:xfrm>
            <a:off x="395288" y="260350"/>
            <a:ext cx="8229600" cy="1143000"/>
          </a:xfrm>
          <a:prstGeom prst="rect">
            <a:avLst/>
          </a:prstGeom>
          <a:noFill/>
          <a:ln w="9525">
            <a:noFill/>
            <a:miter lim="800000"/>
            <a:headEnd/>
            <a:tailEnd/>
          </a:ln>
        </p:spPr>
        <p:txBody>
          <a:bodyPr anchor="ctr"/>
          <a:lstStyle/>
          <a:p>
            <a:pPr algn="ctr" eaLnBrk="0" hangingPunct="0"/>
            <a:endParaRPr lang="zh-CN" altLang="en-US" sz="3500" b="1">
              <a:solidFill>
                <a:schemeClr val="tx2"/>
              </a:solidFill>
              <a:ea typeface="黑体" pitchFamily="2" charset="-122"/>
            </a:endParaRPr>
          </a:p>
        </p:txBody>
      </p:sp>
      <p:sp>
        <p:nvSpPr>
          <p:cNvPr id="111618" name="Line 4"/>
          <p:cNvSpPr>
            <a:spLocks noChangeShapeType="1"/>
          </p:cNvSpPr>
          <p:nvPr/>
        </p:nvSpPr>
        <p:spPr bwMode="auto">
          <a:xfrm>
            <a:off x="0" y="1428750"/>
            <a:ext cx="9144000" cy="0"/>
          </a:xfrm>
          <a:prstGeom prst="line">
            <a:avLst/>
          </a:prstGeom>
          <a:noFill/>
          <a:ln w="57150" cmpd="thickThin">
            <a:solidFill>
              <a:srgbClr val="FF0000"/>
            </a:solidFill>
            <a:round/>
            <a:headEnd/>
            <a:tailEnd/>
          </a:ln>
        </p:spPr>
        <p:txBody>
          <a:bodyPr/>
          <a:lstStyle/>
          <a:p>
            <a:endParaRPr lang="zh-CN" altLang="en-US"/>
          </a:p>
        </p:txBody>
      </p:sp>
      <p:sp>
        <p:nvSpPr>
          <p:cNvPr id="111619" name="Text Box 5"/>
          <p:cNvSpPr txBox="1">
            <a:spLocks noChangeArrowheads="1"/>
          </p:cNvSpPr>
          <p:nvPr/>
        </p:nvSpPr>
        <p:spPr bwMode="auto">
          <a:xfrm>
            <a:off x="785813" y="1643063"/>
            <a:ext cx="7704137" cy="4783137"/>
          </a:xfrm>
          <a:prstGeom prst="rect">
            <a:avLst/>
          </a:prstGeom>
          <a:noFill/>
          <a:ln w="9525">
            <a:noFill/>
            <a:miter lim="800000"/>
            <a:headEnd/>
            <a:tailEnd/>
          </a:ln>
        </p:spPr>
        <p:txBody>
          <a:bodyPr>
            <a:spAutoFit/>
          </a:bodyPr>
          <a:lstStyle/>
          <a:p>
            <a:pPr>
              <a:lnSpc>
                <a:spcPct val="130000"/>
              </a:lnSpc>
              <a:spcBef>
                <a:spcPct val="50000"/>
              </a:spcBef>
            </a:pPr>
            <a:r>
              <a:rPr lang="zh-CN" altLang="en-US" sz="2400" dirty="0">
                <a:solidFill>
                  <a:srgbClr val="FF0000"/>
                </a:solidFill>
                <a:latin typeface="黑体" pitchFamily="2" charset="-122"/>
                <a:ea typeface="黑体" pitchFamily="2" charset="-122"/>
              </a:rPr>
              <a:t>   一是</a:t>
            </a:r>
            <a:r>
              <a:rPr lang="zh-CN" altLang="en-US" sz="2400" dirty="0">
                <a:latin typeface="黑体" pitchFamily="2" charset="-122"/>
                <a:ea typeface="黑体" pitchFamily="2" charset="-122"/>
              </a:rPr>
              <a:t>农业生产和信息的自动化系统。利用微电子技术、通信技术、光电技术、遥感技术等多项信息技术，实现农业生产的管理过程智能化、自动化。</a:t>
            </a:r>
            <a:endParaRPr lang="en-US" altLang="zh-CN" sz="2400" dirty="0">
              <a:latin typeface="黑体" pitchFamily="2" charset="-122"/>
              <a:ea typeface="黑体" pitchFamily="2" charset="-122"/>
            </a:endParaRPr>
          </a:p>
          <a:p>
            <a:pPr>
              <a:lnSpc>
                <a:spcPct val="130000"/>
              </a:lnSpc>
              <a:spcBef>
                <a:spcPct val="50000"/>
              </a:spcBef>
            </a:pPr>
            <a:r>
              <a:rPr lang="en-US" altLang="zh-CN" sz="2400" dirty="0">
                <a:latin typeface="黑体" pitchFamily="2" charset="-122"/>
                <a:ea typeface="黑体" pitchFamily="2" charset="-122"/>
              </a:rPr>
              <a:t>   </a:t>
            </a:r>
            <a:r>
              <a:rPr lang="zh-CN" altLang="en-US" sz="2400" dirty="0">
                <a:solidFill>
                  <a:srgbClr val="FF0000"/>
                </a:solidFill>
                <a:latin typeface="黑体" pitchFamily="2" charset="-122"/>
                <a:ea typeface="黑体" pitchFamily="2" charset="-122"/>
              </a:rPr>
              <a:t>二是</a:t>
            </a:r>
            <a:r>
              <a:rPr lang="zh-CN" altLang="en-US" sz="2400" dirty="0">
                <a:latin typeface="黑体" pitchFamily="2" charset="-122"/>
                <a:ea typeface="黑体" pitchFamily="2" charset="-122"/>
              </a:rPr>
              <a:t>建立研究成果的数据库系统。逐步建立农业研究资料的大型综合数据库和专业数据库，实现学科互助共享，避免资源浪费。</a:t>
            </a:r>
            <a:endParaRPr lang="en-US" altLang="zh-CN" sz="2400" dirty="0">
              <a:latin typeface="黑体" pitchFamily="2" charset="-122"/>
              <a:ea typeface="黑体" pitchFamily="2" charset="-122"/>
            </a:endParaRPr>
          </a:p>
          <a:p>
            <a:pPr>
              <a:lnSpc>
                <a:spcPct val="130000"/>
              </a:lnSpc>
              <a:spcBef>
                <a:spcPct val="50000"/>
              </a:spcBef>
            </a:pPr>
            <a:r>
              <a:rPr lang="en-US" altLang="zh-CN" sz="2400" dirty="0">
                <a:latin typeface="黑体" pitchFamily="2" charset="-122"/>
                <a:ea typeface="黑体" pitchFamily="2" charset="-122"/>
              </a:rPr>
              <a:t>   </a:t>
            </a:r>
            <a:r>
              <a:rPr lang="zh-CN" altLang="en-US" sz="2400" dirty="0">
                <a:solidFill>
                  <a:srgbClr val="FF0000"/>
                </a:solidFill>
                <a:latin typeface="黑体" pitchFamily="2" charset="-122"/>
                <a:ea typeface="黑体" pitchFamily="2" charset="-122"/>
              </a:rPr>
              <a:t>三是</a:t>
            </a:r>
            <a:r>
              <a:rPr lang="zh-CN" altLang="en-US" sz="2400" dirty="0">
                <a:latin typeface="黑体" pitchFamily="2" charset="-122"/>
                <a:ea typeface="黑体" pitchFamily="2" charset="-122"/>
              </a:rPr>
              <a:t>建立农业技术推广的信息系统。通过对作物生长条件、农场全方位技术、害虫预测信息、农业标准设备的设计规划等信息化共享，加速农业科技成果转化。</a:t>
            </a:r>
          </a:p>
        </p:txBody>
      </p:sp>
      <p:sp>
        <p:nvSpPr>
          <p:cNvPr id="111620" name="Rectangle 2"/>
          <p:cNvSpPr>
            <a:spLocks noChangeArrowheads="1"/>
          </p:cNvSpPr>
          <p:nvPr/>
        </p:nvSpPr>
        <p:spPr bwMode="auto">
          <a:xfrm>
            <a:off x="1000126" y="285751"/>
            <a:ext cx="7215212" cy="785795"/>
          </a:xfrm>
          <a:prstGeom prst="rect">
            <a:avLst/>
          </a:prstGeom>
          <a:noFill/>
          <a:ln w="9525">
            <a:noFill/>
            <a:miter lim="800000"/>
            <a:headEnd/>
            <a:tailEnd/>
          </a:ln>
        </p:spPr>
        <p:txBody>
          <a:bodyPr anchor="ctr"/>
          <a:lstStyle/>
          <a:p>
            <a:pPr>
              <a:lnSpc>
                <a:spcPct val="130000"/>
              </a:lnSpc>
              <a:spcBef>
                <a:spcPct val="50000"/>
              </a:spcBef>
            </a:pPr>
            <a:r>
              <a:rPr lang="en-US" altLang="zh-CN" b="1" dirty="0" smtClean="0">
                <a:solidFill>
                  <a:srgbClr val="2F17E3"/>
                </a:solidFill>
                <a:latin typeface="黑体" pitchFamily="2" charset="-122"/>
                <a:ea typeface="黑体" pitchFamily="2" charset="-122"/>
              </a:rPr>
              <a:t>5</a:t>
            </a:r>
            <a:r>
              <a:rPr lang="zh-CN" altLang="en-US" b="1" dirty="0" smtClean="0">
                <a:solidFill>
                  <a:srgbClr val="2F17E3"/>
                </a:solidFill>
                <a:latin typeface="黑体" pitchFamily="2" charset="-122"/>
                <a:ea typeface="黑体" pitchFamily="2" charset="-122"/>
              </a:rPr>
              <a:t>、</a:t>
            </a:r>
            <a:r>
              <a:rPr lang="zh-CN" altLang="en-US" dirty="0">
                <a:solidFill>
                  <a:srgbClr val="2F17E3"/>
                </a:solidFill>
                <a:latin typeface="黑体" pitchFamily="2" charset="-122"/>
                <a:ea typeface="黑体" pitchFamily="2" charset="-122"/>
              </a:rPr>
              <a:t>启动</a:t>
            </a:r>
            <a:r>
              <a:rPr lang="zh-CN" altLang="en-US" dirty="0">
                <a:solidFill>
                  <a:srgbClr val="0000CC"/>
                </a:solidFill>
                <a:latin typeface="黑体" pitchFamily="2" charset="-122"/>
                <a:ea typeface="黑体" pitchFamily="2" charset="-122"/>
              </a:rPr>
              <a:t>信息化平台建设，提升互助共享能力</a:t>
            </a:r>
            <a:endParaRPr lang="en-US" altLang="zh-CN" dirty="0">
              <a:solidFill>
                <a:srgbClr val="0000CC"/>
              </a:solidFill>
              <a:latin typeface="黑体" pitchFamily="2" charset="-122"/>
              <a:ea typeface="黑体" pitchFamily="2" charset="-122"/>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034" y="2071678"/>
            <a:ext cx="8286808" cy="3847207"/>
          </a:xfrm>
          <a:prstGeom prst="rect">
            <a:avLst/>
          </a:prstGeom>
          <a:noFill/>
        </p:spPr>
        <p:txBody>
          <a:bodyPr wrap="square" rtlCol="0">
            <a:spAutoFit/>
          </a:bodyPr>
          <a:lstStyle/>
          <a:p>
            <a:r>
              <a:rPr lang="zh-CN" altLang="en-US" sz="2400" dirty="0" smtClean="0">
                <a:solidFill>
                  <a:srgbClr val="2F17E3"/>
                </a:solidFill>
                <a:latin typeface="黑体" pitchFamily="2" charset="-122"/>
                <a:ea typeface="黑体" pitchFamily="2" charset="-122"/>
              </a:rPr>
              <a:t>    </a:t>
            </a:r>
            <a:endParaRPr lang="en-US" altLang="zh-CN" sz="2400" dirty="0" smtClean="0">
              <a:solidFill>
                <a:srgbClr val="2F17E3"/>
              </a:solidFill>
              <a:latin typeface="黑体" pitchFamily="2" charset="-122"/>
              <a:ea typeface="黑体" pitchFamily="2" charset="-122"/>
            </a:endParaRPr>
          </a:p>
          <a:p>
            <a:r>
              <a:rPr lang="zh-CN" altLang="en-US" sz="2400" dirty="0" smtClean="0">
                <a:latin typeface="黑体" pitchFamily="2" charset="-122"/>
                <a:ea typeface="黑体" pitchFamily="2" charset="-122"/>
              </a:rPr>
              <a:t>关于农业现代院所</a:t>
            </a:r>
            <a:endParaRPr lang="en-US" altLang="zh-CN" sz="2400" dirty="0" smtClean="0">
              <a:latin typeface="黑体" pitchFamily="2" charset="-122"/>
              <a:ea typeface="黑体" pitchFamily="2" charset="-122"/>
            </a:endParaRPr>
          </a:p>
          <a:p>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科技创新与条件建设关系的思考</a:t>
            </a:r>
            <a:endParaRPr lang="en-US" altLang="zh-CN" sz="2400" dirty="0" smtClean="0">
              <a:latin typeface="黑体" pitchFamily="2" charset="-122"/>
              <a:ea typeface="黑体" pitchFamily="2" charset="-122"/>
            </a:endParaRPr>
          </a:p>
          <a:p>
            <a:endParaRPr lang="en-US" altLang="zh-CN" sz="2400" dirty="0" smtClean="0">
              <a:latin typeface="黑体" pitchFamily="2" charset="-122"/>
              <a:ea typeface="黑体" pitchFamily="2" charset="-122"/>
            </a:endParaRPr>
          </a:p>
          <a:p>
            <a:r>
              <a:rPr lang="en-US" altLang="zh-CN" sz="2400" dirty="0" smtClean="0">
                <a:latin typeface="黑体" pitchFamily="2" charset="-122"/>
                <a:ea typeface="黑体" pitchFamily="2" charset="-122"/>
              </a:rPr>
              <a:t> </a:t>
            </a:r>
            <a:r>
              <a:rPr lang="en-US" altLang="zh-CN" sz="2400" dirty="0" smtClean="0">
                <a:solidFill>
                  <a:srgbClr val="FF0000"/>
                </a:solidFill>
                <a:latin typeface="黑体" pitchFamily="2" charset="-122"/>
                <a:ea typeface="黑体" pitchFamily="2" charset="-122"/>
              </a:rPr>
              <a:t>1</a:t>
            </a:r>
            <a:r>
              <a:rPr lang="zh-CN" altLang="en-US" sz="2400" dirty="0" smtClean="0">
                <a:solidFill>
                  <a:srgbClr val="FF0000"/>
                </a:solidFill>
                <a:latin typeface="黑体" pitchFamily="2" charset="-122"/>
                <a:ea typeface="黑体" pitchFamily="2" charset="-122"/>
              </a:rPr>
              <a:t>、哲学：</a:t>
            </a:r>
            <a:r>
              <a:rPr lang="zh-CN" altLang="en-US" sz="2400" dirty="0" smtClean="0">
                <a:latin typeface="黑体" pitchFamily="2" charset="-122"/>
                <a:ea typeface="黑体" pitchFamily="2" charset="-122"/>
              </a:rPr>
              <a:t>意识与物质</a:t>
            </a:r>
            <a:endParaRPr lang="en-US" altLang="zh-CN" sz="2400" dirty="0" smtClean="0">
              <a:latin typeface="黑体" pitchFamily="2" charset="-122"/>
              <a:ea typeface="黑体" pitchFamily="2" charset="-122"/>
            </a:endParaRPr>
          </a:p>
          <a:p>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工欲善其事，必先利其器（论语）</a:t>
            </a:r>
            <a:endParaRPr lang="en-US" altLang="zh-CN" sz="2400" dirty="0" smtClean="0">
              <a:latin typeface="黑体" pitchFamily="2" charset="-122"/>
              <a:ea typeface="黑体" pitchFamily="2" charset="-122"/>
            </a:endParaRPr>
          </a:p>
          <a:p>
            <a:r>
              <a:rPr lang="en-US" altLang="zh-CN" sz="2400" dirty="0" smtClean="0">
                <a:solidFill>
                  <a:srgbClr val="FF0000"/>
                </a:solidFill>
                <a:latin typeface="黑体" pitchFamily="2" charset="-122"/>
                <a:ea typeface="黑体" pitchFamily="2" charset="-122"/>
              </a:rPr>
              <a:t> </a:t>
            </a:r>
            <a:r>
              <a:rPr lang="en-US" altLang="zh-CN" sz="2400" b="1" dirty="0" smtClean="0">
                <a:solidFill>
                  <a:srgbClr val="FF0000"/>
                </a:solidFill>
                <a:latin typeface="黑体" pitchFamily="2" charset="-122"/>
                <a:ea typeface="黑体" pitchFamily="2" charset="-122"/>
              </a:rPr>
              <a:t>2</a:t>
            </a:r>
            <a:r>
              <a:rPr lang="zh-CN" altLang="en-US" sz="2400" b="1" dirty="0" smtClean="0">
                <a:solidFill>
                  <a:srgbClr val="FF0000"/>
                </a:solidFill>
                <a:latin typeface="黑体" pitchFamily="2" charset="-122"/>
                <a:ea typeface="黑体" pitchFamily="2" charset="-122"/>
              </a:rPr>
              <a:t>、科学：</a:t>
            </a:r>
            <a:r>
              <a:rPr lang="zh-CN" altLang="en-US" sz="2400" dirty="0" smtClean="0">
                <a:latin typeface="黑体" pitchFamily="2" charset="-122"/>
                <a:ea typeface="黑体" pitchFamily="2" charset="-122"/>
              </a:rPr>
              <a:t>理论技术产品创新与综合集成创新</a:t>
            </a:r>
            <a:endParaRPr lang="en-US" altLang="zh-CN" sz="2400" dirty="0" smtClean="0">
              <a:latin typeface="黑体" pitchFamily="2" charset="-122"/>
              <a:ea typeface="黑体" pitchFamily="2" charset="-122"/>
            </a:endParaRPr>
          </a:p>
          <a:p>
            <a:r>
              <a:rPr lang="en-US" altLang="zh-CN" sz="2400" dirty="0" smtClean="0">
                <a:latin typeface="黑体" pitchFamily="2" charset="-122"/>
                <a:ea typeface="黑体" pitchFamily="2" charset="-122"/>
              </a:rPr>
              <a:t> </a:t>
            </a:r>
            <a:r>
              <a:rPr lang="en-US" altLang="zh-CN" sz="2400" dirty="0" smtClean="0">
                <a:solidFill>
                  <a:srgbClr val="FF0000"/>
                </a:solidFill>
                <a:latin typeface="黑体" pitchFamily="2" charset="-122"/>
                <a:ea typeface="黑体" pitchFamily="2" charset="-122"/>
              </a:rPr>
              <a:t>3</a:t>
            </a:r>
            <a:r>
              <a:rPr lang="zh-CN" altLang="en-US" sz="2400" dirty="0" smtClean="0">
                <a:solidFill>
                  <a:srgbClr val="FF0000"/>
                </a:solidFill>
                <a:latin typeface="黑体" pitchFamily="2" charset="-122"/>
                <a:ea typeface="黑体" pitchFamily="2" charset="-122"/>
              </a:rPr>
              <a:t>、外延：</a:t>
            </a:r>
            <a:r>
              <a:rPr lang="zh-CN" altLang="en-US" sz="2400" dirty="0" smtClean="0">
                <a:latin typeface="黑体" pitchFamily="2" charset="-122"/>
                <a:ea typeface="黑体" pitchFamily="2" charset="-122"/>
              </a:rPr>
              <a:t>科技现代化与现代院所四化建设</a:t>
            </a:r>
            <a:endParaRPr lang="en-US" altLang="zh-CN" sz="2400" dirty="0" smtClean="0">
              <a:latin typeface="黑体" pitchFamily="2" charset="-122"/>
              <a:ea typeface="黑体" pitchFamily="2" charset="-122"/>
            </a:endParaRPr>
          </a:p>
          <a:p>
            <a:r>
              <a:rPr lang="en-US" altLang="zh-CN" sz="2400" dirty="0" smtClean="0">
                <a:solidFill>
                  <a:srgbClr val="FF0000"/>
                </a:solidFill>
                <a:latin typeface="黑体" pitchFamily="2" charset="-122"/>
                <a:ea typeface="黑体" pitchFamily="2" charset="-122"/>
              </a:rPr>
              <a:t> 4</a:t>
            </a:r>
            <a:r>
              <a:rPr lang="zh-CN" altLang="en-US" sz="2400" dirty="0" smtClean="0">
                <a:solidFill>
                  <a:srgbClr val="FF0000"/>
                </a:solidFill>
                <a:latin typeface="黑体" pitchFamily="2" charset="-122"/>
                <a:ea typeface="黑体" pitchFamily="2" charset="-122"/>
              </a:rPr>
              <a:t>、其它</a:t>
            </a:r>
            <a:r>
              <a:rPr lang="en-US" altLang="zh-CN" sz="2400" dirty="0" smtClean="0">
                <a:solidFill>
                  <a:srgbClr val="FF0000"/>
                </a:solidFill>
                <a:latin typeface="黑体" pitchFamily="2" charset="-122"/>
                <a:ea typeface="黑体" pitchFamily="2" charset="-122"/>
              </a:rPr>
              <a:t>; </a:t>
            </a:r>
            <a:r>
              <a:rPr lang="zh-CN" altLang="en-US" sz="2400" dirty="0" smtClean="0">
                <a:latin typeface="黑体" pitchFamily="2" charset="-122"/>
                <a:ea typeface="黑体" pitchFamily="2" charset="-122"/>
              </a:rPr>
              <a:t>点、线、面网络与系统工程化</a:t>
            </a:r>
            <a:endParaRPr lang="en-US" altLang="zh-CN" sz="2400" dirty="0" smtClean="0">
              <a:latin typeface="黑体" pitchFamily="2" charset="-122"/>
              <a:ea typeface="黑体" pitchFamily="2" charset="-122"/>
            </a:endParaRPr>
          </a:p>
          <a:p>
            <a:r>
              <a:rPr lang="en-US" altLang="zh-CN" sz="2400" dirty="0" smtClean="0">
                <a:latin typeface="黑体" pitchFamily="2" charset="-122"/>
                <a:ea typeface="黑体" pitchFamily="2" charset="-122"/>
              </a:rPr>
              <a:t>          </a:t>
            </a:r>
            <a:r>
              <a:rPr lang="zh-CN" altLang="en-US" sz="2400" dirty="0" smtClean="0">
                <a:latin typeface="黑体" pitchFamily="2" charset="-122"/>
                <a:ea typeface="黑体" pitchFamily="2" charset="-122"/>
              </a:rPr>
              <a:t>自由探索与规范、程序</a:t>
            </a:r>
            <a:endParaRPr lang="zh-CN" altLang="en-US" sz="2400" dirty="0"/>
          </a:p>
        </p:txBody>
      </p:sp>
      <p:sp>
        <p:nvSpPr>
          <p:cNvPr id="3" name="Line 4"/>
          <p:cNvSpPr>
            <a:spLocks noChangeShapeType="1"/>
          </p:cNvSpPr>
          <p:nvPr/>
        </p:nvSpPr>
        <p:spPr bwMode="auto">
          <a:xfrm>
            <a:off x="0" y="1857364"/>
            <a:ext cx="9144000" cy="0"/>
          </a:xfrm>
          <a:prstGeom prst="line">
            <a:avLst/>
          </a:prstGeom>
          <a:noFill/>
          <a:ln w="57150" cmpd="thickThin">
            <a:solidFill>
              <a:srgbClr val="FF0000"/>
            </a:solidFill>
            <a:round/>
            <a:headEnd/>
            <a:tailEnd/>
          </a:ln>
        </p:spPr>
        <p:txBody>
          <a:bodyPr/>
          <a:lstStyle/>
          <a:p>
            <a:endParaRPr lang="zh-CN" altLang="en-US"/>
          </a:p>
        </p:txBody>
      </p:sp>
      <p:sp>
        <p:nvSpPr>
          <p:cNvPr id="4" name="矩形 3"/>
          <p:cNvSpPr/>
          <p:nvPr/>
        </p:nvSpPr>
        <p:spPr>
          <a:xfrm>
            <a:off x="1071538" y="785794"/>
            <a:ext cx="7643866" cy="523220"/>
          </a:xfrm>
          <a:prstGeom prst="rect">
            <a:avLst/>
          </a:prstGeom>
        </p:spPr>
        <p:txBody>
          <a:bodyPr wrap="square">
            <a:spAutoFit/>
          </a:bodyPr>
          <a:lstStyle/>
          <a:p>
            <a:r>
              <a:rPr lang="zh-CN" altLang="en-US" dirty="0" smtClean="0">
                <a:solidFill>
                  <a:srgbClr val="2F17E3"/>
                </a:solidFill>
                <a:latin typeface="黑体" pitchFamily="2" charset="-122"/>
                <a:ea typeface="黑体" pitchFamily="2" charset="-122"/>
              </a:rPr>
              <a:t>最后，现代研究所条件建设标准的思考</a:t>
            </a:r>
            <a:endParaRPr lang="zh-CN" alt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2" descr="罗平1"/>
          <p:cNvPicPr>
            <a:picLocks noGrp="1" noChangeAspect="1" noChangeArrowheads="1"/>
          </p:cNvPicPr>
          <p:nvPr>
            <p:ph idx="4294967295"/>
          </p:nvPr>
        </p:nvPicPr>
        <p:blipFill>
          <a:blip r:embed="rId2">
            <a:lum bright="18000" contrast="-6000"/>
          </a:blip>
          <a:srcRect/>
          <a:stretch>
            <a:fillRect/>
          </a:stretch>
        </p:blipFill>
        <p:spPr>
          <a:xfrm>
            <a:off x="-15875" y="0"/>
            <a:ext cx="9197975" cy="6884988"/>
          </a:xfrm>
        </p:spPr>
      </p:pic>
      <p:sp>
        <p:nvSpPr>
          <p:cNvPr id="112642" name="Text Box 3"/>
          <p:cNvSpPr txBox="1">
            <a:spLocks noChangeArrowheads="1"/>
          </p:cNvSpPr>
          <p:nvPr/>
        </p:nvSpPr>
        <p:spPr bwMode="auto">
          <a:xfrm>
            <a:off x="3071802" y="819677"/>
            <a:ext cx="3071834" cy="1323439"/>
          </a:xfrm>
          <a:prstGeom prst="rect">
            <a:avLst/>
          </a:prstGeom>
          <a:noFill/>
          <a:ln w="9525">
            <a:noFill/>
            <a:miter lim="800000"/>
            <a:headEnd/>
            <a:tailEnd/>
          </a:ln>
        </p:spPr>
        <p:txBody>
          <a:bodyPr wrap="square">
            <a:spAutoFit/>
          </a:bodyPr>
          <a:lstStyle/>
          <a:p>
            <a:r>
              <a:rPr lang="zh-CN" altLang="en-US" sz="8000" dirty="0" smtClean="0">
                <a:solidFill>
                  <a:srgbClr val="FF0000"/>
                </a:solidFill>
                <a:ea typeface="黑体" pitchFamily="2" charset="-122"/>
              </a:rPr>
              <a:t>致谢！</a:t>
            </a:r>
            <a:endParaRPr lang="zh-CN" altLang="en-US" sz="8000" dirty="0">
              <a:solidFill>
                <a:srgbClr val="FF0000"/>
              </a:solidFill>
              <a:ea typeface="黑体" pitchFamily="2" charset="-122"/>
            </a:endParaRPr>
          </a:p>
        </p:txBody>
      </p:sp>
      <p:sp>
        <p:nvSpPr>
          <p:cNvPr id="4" name="TextBox 3"/>
          <p:cNvSpPr txBox="1"/>
          <p:nvPr/>
        </p:nvSpPr>
        <p:spPr>
          <a:xfrm>
            <a:off x="785786" y="2071678"/>
            <a:ext cx="8643998" cy="6001643"/>
          </a:xfrm>
          <a:prstGeom prst="rect">
            <a:avLst/>
          </a:prstGeom>
          <a:noFill/>
        </p:spPr>
        <p:txBody>
          <a:bodyPr wrap="square" rtlCol="0">
            <a:spAutoFit/>
          </a:bodyPr>
          <a:lstStyle/>
          <a:p>
            <a:pPr>
              <a:lnSpc>
                <a:spcPct val="200000"/>
              </a:lnSpc>
              <a:buClr>
                <a:srgbClr val="FF0000"/>
              </a:buClr>
              <a:buFont typeface="Wingdings" pitchFamily="2" charset="2"/>
              <a:buChar char="u"/>
            </a:pPr>
            <a:r>
              <a:rPr lang="zh-CN" altLang="en-US" sz="3200" b="1" dirty="0" smtClean="0">
                <a:solidFill>
                  <a:srgbClr val="0000CC"/>
                </a:solidFill>
                <a:latin typeface="黑体" pitchFamily="2" charset="-122"/>
                <a:ea typeface="黑体" pitchFamily="2" charset="-122"/>
              </a:rPr>
              <a:t>感谢农业部、农科院领导一直支持！</a:t>
            </a:r>
            <a:endParaRPr lang="en-US" altLang="zh-CN" sz="3200" b="1" dirty="0" smtClean="0">
              <a:solidFill>
                <a:srgbClr val="0000CC"/>
              </a:solidFill>
              <a:latin typeface="黑体" pitchFamily="2" charset="-122"/>
              <a:ea typeface="黑体" pitchFamily="2" charset="-122"/>
            </a:endParaRPr>
          </a:p>
          <a:p>
            <a:pPr>
              <a:lnSpc>
                <a:spcPct val="200000"/>
              </a:lnSpc>
              <a:buClr>
                <a:srgbClr val="FF0000"/>
              </a:buClr>
              <a:buFont typeface="Wingdings" pitchFamily="2" charset="2"/>
              <a:buChar char="u"/>
            </a:pPr>
            <a:r>
              <a:rPr lang="zh-CN" altLang="en-US" sz="3200" b="1" dirty="0" smtClean="0">
                <a:solidFill>
                  <a:srgbClr val="0000CC"/>
                </a:solidFill>
                <a:latin typeface="黑体" pitchFamily="2" charset="-122"/>
                <a:ea typeface="黑体" pitchFamily="2" charset="-122"/>
              </a:rPr>
              <a:t>感谢兄弟院所的关心与给力！</a:t>
            </a:r>
            <a:endParaRPr lang="en-US" altLang="zh-CN" sz="3200" b="1" dirty="0" smtClean="0">
              <a:solidFill>
                <a:srgbClr val="0000CC"/>
              </a:solidFill>
              <a:latin typeface="黑体" pitchFamily="2" charset="-122"/>
              <a:ea typeface="黑体" pitchFamily="2" charset="-122"/>
            </a:endParaRPr>
          </a:p>
          <a:p>
            <a:pPr>
              <a:lnSpc>
                <a:spcPct val="200000"/>
              </a:lnSpc>
              <a:buClr>
                <a:srgbClr val="FF0000"/>
              </a:buClr>
              <a:buFont typeface="Wingdings" pitchFamily="2" charset="2"/>
              <a:buChar char="u"/>
            </a:pPr>
            <a:r>
              <a:rPr lang="zh-CN" altLang="en-US" sz="3200" b="1" dirty="0" smtClean="0">
                <a:solidFill>
                  <a:srgbClr val="0000CC"/>
                </a:solidFill>
                <a:latin typeface="黑体" pitchFamily="2" charset="-122"/>
                <a:ea typeface="黑体" pitchFamily="2" charset="-122"/>
              </a:rPr>
              <a:t>感谢油料所基建人的共同努力！</a:t>
            </a:r>
            <a:endParaRPr lang="en-US" altLang="zh-CN" sz="3200" b="1" dirty="0" smtClean="0">
              <a:solidFill>
                <a:srgbClr val="0000CC"/>
              </a:solidFill>
              <a:latin typeface="黑体" pitchFamily="2" charset="-122"/>
              <a:ea typeface="黑体" pitchFamily="2" charset="-122"/>
            </a:endParaRPr>
          </a:p>
          <a:p>
            <a:pPr>
              <a:lnSpc>
                <a:spcPct val="200000"/>
              </a:lnSpc>
              <a:buClr>
                <a:srgbClr val="FF0000"/>
              </a:buClr>
              <a:buFont typeface="Wingdings" pitchFamily="2" charset="2"/>
              <a:buChar char="u"/>
            </a:pPr>
            <a:r>
              <a:rPr lang="zh-CN" altLang="en-US" sz="3200" b="1" dirty="0" smtClean="0">
                <a:solidFill>
                  <a:srgbClr val="0000CC"/>
                </a:solidFill>
                <a:latin typeface="黑体" pitchFamily="2" charset="-122"/>
                <a:ea typeface="黑体" pitchFamily="2" charset="-122"/>
              </a:rPr>
              <a:t>感谢</a:t>
            </a:r>
            <a:r>
              <a:rPr lang="en-US" altLang="zh-CN" sz="3200" b="1" dirty="0" smtClean="0">
                <a:solidFill>
                  <a:srgbClr val="0000CC"/>
                </a:solidFill>
                <a:latin typeface="黑体" pitchFamily="2" charset="-122"/>
                <a:ea typeface="黑体" pitchFamily="2" charset="-122"/>
              </a:rPr>
              <a:t>,,,</a:t>
            </a:r>
            <a:r>
              <a:rPr lang="zh-CN" altLang="en-US" sz="3200" b="1" dirty="0" smtClean="0">
                <a:solidFill>
                  <a:srgbClr val="0000CC"/>
                </a:solidFill>
                <a:latin typeface="黑体" pitchFamily="2" charset="-122"/>
                <a:ea typeface="黑体" pitchFamily="2" charset="-122"/>
              </a:rPr>
              <a:t> ！</a:t>
            </a:r>
            <a:endParaRPr lang="en-US" altLang="zh-CN" sz="3200" b="1" dirty="0" smtClean="0">
              <a:solidFill>
                <a:srgbClr val="0000CC"/>
              </a:solidFill>
              <a:latin typeface="黑体" pitchFamily="2" charset="-122"/>
              <a:ea typeface="黑体" pitchFamily="2" charset="-122"/>
            </a:endParaRPr>
          </a:p>
          <a:p>
            <a:pPr>
              <a:lnSpc>
                <a:spcPct val="200000"/>
              </a:lnSpc>
              <a:buClr>
                <a:srgbClr val="FF0000"/>
              </a:buClr>
              <a:buFont typeface="Wingdings" pitchFamily="2" charset="2"/>
              <a:buChar char="u"/>
            </a:pPr>
            <a:endParaRPr lang="en-US" altLang="zh-CN" sz="3200" b="1" dirty="0" smtClean="0">
              <a:latin typeface="黑体" pitchFamily="2" charset="-122"/>
              <a:ea typeface="黑体" pitchFamily="2" charset="-122"/>
            </a:endParaRPr>
          </a:p>
          <a:p>
            <a:pPr>
              <a:lnSpc>
                <a:spcPct val="200000"/>
              </a:lnSpc>
              <a:buClr>
                <a:srgbClr val="FF0000"/>
              </a:buClr>
              <a:buFont typeface="Wingdings" pitchFamily="2" charset="2"/>
              <a:buChar char="u"/>
            </a:pPr>
            <a:endParaRPr lang="zh-CN" altLang="en-US" sz="3200" b="1" dirty="0">
              <a:latin typeface="黑体" pitchFamily="2" charset="-122"/>
              <a:ea typeface="黑体" pitchFamily="2"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1"/>
          <p:cNvSpPr txBox="1">
            <a:spLocks noChangeArrowheads="1"/>
          </p:cNvSpPr>
          <p:nvPr/>
        </p:nvSpPr>
        <p:spPr bwMode="auto">
          <a:xfrm>
            <a:off x="1143000" y="571500"/>
            <a:ext cx="7215188" cy="519113"/>
          </a:xfrm>
          <a:prstGeom prst="rect">
            <a:avLst/>
          </a:prstGeom>
          <a:noFill/>
          <a:ln w="9525">
            <a:noFill/>
            <a:miter lim="800000"/>
            <a:headEnd/>
            <a:tailEnd/>
          </a:ln>
        </p:spPr>
        <p:txBody>
          <a:bodyPr>
            <a:spAutoFit/>
          </a:bodyPr>
          <a:lstStyle/>
          <a:p>
            <a:r>
              <a:rPr lang="zh-CN" altLang="en-US">
                <a:solidFill>
                  <a:srgbClr val="2F17E3"/>
                </a:solidFill>
                <a:latin typeface="黑体" pitchFamily="2" charset="-122"/>
                <a:ea typeface="黑体" pitchFamily="2" charset="-122"/>
                <a:sym typeface="楷体_GB2312" pitchFamily="49" charset="-122"/>
              </a:rPr>
              <a:t>（二）强化组织领导，优化工作环境</a:t>
            </a:r>
            <a:endParaRPr lang="zh-CN" altLang="en-US">
              <a:solidFill>
                <a:srgbClr val="2F17E3"/>
              </a:solidFill>
            </a:endParaRPr>
          </a:p>
        </p:txBody>
      </p:sp>
      <p:sp>
        <p:nvSpPr>
          <p:cNvPr id="25602" name="Line 4"/>
          <p:cNvSpPr>
            <a:spLocks noChangeShapeType="1"/>
          </p:cNvSpPr>
          <p:nvPr/>
        </p:nvSpPr>
        <p:spPr bwMode="auto">
          <a:xfrm>
            <a:off x="0" y="1341438"/>
            <a:ext cx="9144000" cy="0"/>
          </a:xfrm>
          <a:prstGeom prst="line">
            <a:avLst/>
          </a:prstGeom>
          <a:noFill/>
          <a:ln w="57150" cmpd="thinThick">
            <a:solidFill>
              <a:srgbClr val="FF0000"/>
            </a:solidFill>
            <a:round/>
            <a:headEnd/>
            <a:tailEnd/>
          </a:ln>
        </p:spPr>
        <p:txBody>
          <a:bodyPr/>
          <a:lstStyle/>
          <a:p>
            <a:endParaRPr lang="zh-CN" altLang="en-US"/>
          </a:p>
        </p:txBody>
      </p:sp>
      <p:sp>
        <p:nvSpPr>
          <p:cNvPr id="25603" name="TextBox 3"/>
          <p:cNvSpPr txBox="1">
            <a:spLocks noChangeArrowheads="1"/>
          </p:cNvSpPr>
          <p:nvPr/>
        </p:nvSpPr>
        <p:spPr bwMode="auto">
          <a:xfrm>
            <a:off x="395288" y="1341438"/>
            <a:ext cx="7929562" cy="1828800"/>
          </a:xfrm>
          <a:prstGeom prst="rect">
            <a:avLst/>
          </a:prstGeom>
          <a:noFill/>
          <a:ln w="9525">
            <a:noFill/>
            <a:miter lim="800000"/>
            <a:headEnd/>
            <a:tailEnd/>
          </a:ln>
        </p:spPr>
        <p:txBody>
          <a:bodyPr>
            <a:spAutoFit/>
          </a:bodyPr>
          <a:lstStyle/>
          <a:p>
            <a:pPr>
              <a:lnSpc>
                <a:spcPct val="150000"/>
              </a:lnSpc>
            </a:pPr>
            <a:r>
              <a:rPr lang="zh-CN" altLang="en-US" sz="2400">
                <a:solidFill>
                  <a:srgbClr val="FF0000"/>
                </a:solidFill>
                <a:latin typeface="黑体" pitchFamily="2" charset="-122"/>
                <a:ea typeface="黑体" pitchFamily="2" charset="-122"/>
              </a:rPr>
              <a:t>   强化组织领导：</a:t>
            </a:r>
            <a:r>
              <a:rPr lang="zh-CN" altLang="en-US" sz="2400">
                <a:latin typeface="黑体" pitchFamily="2" charset="-122"/>
                <a:ea typeface="黑体" pitchFamily="2" charset="-122"/>
              </a:rPr>
              <a:t>强化建设项目行政领导责任制，成立项目领导小组，实行</a:t>
            </a:r>
            <a:r>
              <a:rPr lang="zh-CN" altLang="en-US" sz="2400">
                <a:ea typeface="黑体" pitchFamily="2" charset="-122"/>
              </a:rPr>
              <a:t>统一计划，分级管理</a:t>
            </a:r>
            <a:r>
              <a:rPr lang="zh-CN" altLang="en-US"/>
              <a:t>，</a:t>
            </a:r>
            <a:r>
              <a:rPr lang="zh-CN" altLang="en-US" sz="2400">
                <a:latin typeface="黑体" pitchFamily="2" charset="-122"/>
                <a:ea typeface="黑体" pitchFamily="2" charset="-122"/>
              </a:rPr>
              <a:t>切实提升组织管理水平和执行力。</a:t>
            </a:r>
            <a:endParaRPr lang="en-US" altLang="zh-CN" sz="2400">
              <a:latin typeface="黑体" pitchFamily="2" charset="-122"/>
              <a:ea typeface="黑体" pitchFamily="2" charset="-122"/>
            </a:endParaRPr>
          </a:p>
        </p:txBody>
      </p:sp>
      <p:sp>
        <p:nvSpPr>
          <p:cNvPr id="25604" name="TextBox 5"/>
          <p:cNvSpPr txBox="1">
            <a:spLocks noChangeArrowheads="1"/>
          </p:cNvSpPr>
          <p:nvPr/>
        </p:nvSpPr>
        <p:spPr bwMode="auto">
          <a:xfrm>
            <a:off x="395288" y="2932113"/>
            <a:ext cx="4286250" cy="3925887"/>
          </a:xfrm>
          <a:prstGeom prst="rect">
            <a:avLst/>
          </a:prstGeom>
          <a:noFill/>
          <a:ln w="9525">
            <a:noFill/>
            <a:miter lim="800000"/>
            <a:headEnd/>
            <a:tailEnd/>
          </a:ln>
        </p:spPr>
        <p:txBody>
          <a:bodyPr>
            <a:spAutoFit/>
          </a:bodyPr>
          <a:lstStyle/>
          <a:p>
            <a:pPr>
              <a:lnSpc>
                <a:spcPct val="150000"/>
              </a:lnSpc>
            </a:pPr>
            <a:r>
              <a:rPr lang="zh-CN" altLang="en-US" sz="2400">
                <a:solidFill>
                  <a:srgbClr val="FF0000"/>
                </a:solidFill>
                <a:latin typeface="黑体" pitchFamily="2" charset="-122"/>
                <a:ea typeface="黑体" pitchFamily="2" charset="-122"/>
              </a:rPr>
              <a:t>   优化工作环境：</a:t>
            </a:r>
            <a:r>
              <a:rPr lang="zh-CN" altLang="en-US" sz="2400">
                <a:latin typeface="黑体" pitchFamily="2" charset="-122"/>
                <a:ea typeface="黑体" pitchFamily="2" charset="-122"/>
              </a:rPr>
              <a:t>条件建设工作政策性强、涉及面广、工作周期长、专业性强、</a:t>
            </a:r>
            <a:r>
              <a:rPr lang="zh-CN" altLang="en-US" sz="2400">
                <a:solidFill>
                  <a:srgbClr val="FF0000"/>
                </a:solidFill>
                <a:latin typeface="黑体" pitchFamily="2" charset="-122"/>
                <a:ea typeface="黑体" pitchFamily="2" charset="-122"/>
              </a:rPr>
              <a:t>工程系统</a:t>
            </a:r>
            <a:r>
              <a:rPr lang="zh-CN" altLang="en-US" sz="2400">
                <a:latin typeface="黑体" pitchFamily="2" charset="-122"/>
                <a:ea typeface="黑体" pitchFamily="2" charset="-122"/>
              </a:rPr>
              <a:t>要求高。所高度重视基建工作的环境优化，对外综合协调，对内加强专业人才培养和工作条件改善。</a:t>
            </a:r>
          </a:p>
        </p:txBody>
      </p:sp>
      <p:pic>
        <p:nvPicPr>
          <p:cNvPr id="25605" name="图片 6" descr="任重而道远.jpg"/>
          <p:cNvPicPr>
            <a:picLocks noChangeAspect="1"/>
          </p:cNvPicPr>
          <p:nvPr/>
        </p:nvPicPr>
        <p:blipFill>
          <a:blip r:embed="rId2"/>
          <a:srcRect/>
          <a:stretch>
            <a:fillRect/>
          </a:stretch>
        </p:blipFill>
        <p:spPr bwMode="auto">
          <a:xfrm>
            <a:off x="4643438" y="3071813"/>
            <a:ext cx="4148137" cy="2909887"/>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tailEnd type="arrow"/>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157260964</TotalTime>
  <Pages>0</Pages>
  <Words>5012</Words>
  <Characters>0</Characters>
  <Application>Microsoft Office PowerPoint</Application>
  <DocSecurity>0</DocSecurity>
  <PresentationFormat>全屏显示(4:3)</PresentationFormat>
  <Lines>0</Lines>
  <Paragraphs>578</Paragraphs>
  <Slides>85</Slides>
  <Notes>4</Notes>
  <HiddenSlides>0</HiddenSlides>
  <MMClips>0</MMClips>
  <ScaleCrop>false</ScaleCrop>
  <HeadingPairs>
    <vt:vector size="4" baseType="variant">
      <vt:variant>
        <vt:lpstr>主题</vt:lpstr>
      </vt:variant>
      <vt:variant>
        <vt:i4>1</vt:i4>
      </vt:variant>
      <vt:variant>
        <vt:lpstr>幻灯片标题</vt:lpstr>
      </vt:variant>
      <vt:variant>
        <vt:i4>85</vt:i4>
      </vt:variant>
    </vt:vector>
  </HeadingPairs>
  <TitlesOfParts>
    <vt:vector size="86" baseType="lpstr">
      <vt:lpstr>默认设计模板</vt:lpstr>
      <vt:lpstr>幻灯片 1</vt:lpstr>
      <vt:lpstr>幻灯片 2</vt:lpstr>
      <vt:lpstr>幻灯片 3</vt:lpstr>
      <vt:lpstr>幻灯片 4</vt:lpstr>
      <vt:lpstr>（一）提高认识，使命驱动、准确定位</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5、江西三熟制试验基地（科研区）</vt:lpstr>
      <vt:lpstr>5、江西三熟制试验基地（试验区）</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油料脱皮低温低残油压榨技术、功能脂质居国际一流    油料全程低温制油关键技术2014年获得湖北省科技成果推广奖一等奖，该技术在46家油料加工企业推广应用，近3年应用企业累计新增产值199.1亿元，新增利税24.8亿元。</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vector>
  </TitlesOfParts>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热 烈 欢 迎 李家洋院长莅临指导工作</dc:title>
  <dc:creator>ayub</dc:creator>
  <cp:lastModifiedBy>User</cp:lastModifiedBy>
  <cp:revision>457</cp:revision>
  <cp:lastPrinted>1899-12-30T00:00:00Z</cp:lastPrinted>
  <dcterms:created xsi:type="dcterms:W3CDTF">2011-12-23T11:02:51Z</dcterms:created>
  <dcterms:modified xsi:type="dcterms:W3CDTF">2014-12-15T05:32:57Z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2052-6.6.0.2671</vt:lpwstr>
  </property>
</Properties>
</file>